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40e740ece541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47f31864c04a16"/>
  </p:sldMasterIdLst>
  <p:sldIdLst>
    <p:sldId xmlns:r="http://schemas.openxmlformats.org/officeDocument/2006/relationships" id="256" r:id="R17a682f0f8af4584"/>
    <p:sldId xmlns:r="http://schemas.openxmlformats.org/officeDocument/2006/relationships" id="257" r:id="R7a52a166a8094594"/>
    <p:sldId xmlns:r="http://schemas.openxmlformats.org/officeDocument/2006/relationships" id="258" r:id="R09b3850502084844"/>
    <p:sldId xmlns:r="http://schemas.openxmlformats.org/officeDocument/2006/relationships" id="259" r:id="Re5498caeb96e4bbd"/>
    <p:sldId xmlns:r="http://schemas.openxmlformats.org/officeDocument/2006/relationships" id="260" r:id="R4ff6b9a12c644d1c"/>
    <p:sldId xmlns:r="http://schemas.openxmlformats.org/officeDocument/2006/relationships" id="261" r:id="R1272621c21904951"/>
    <p:sldId xmlns:r="http://schemas.openxmlformats.org/officeDocument/2006/relationships" id="262" r:id="R63aa6ef4cd2d43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7f31864c04a16" /><Relationship Type="http://schemas.openxmlformats.org/officeDocument/2006/relationships/slide" Target="/ppt/slides/slide1.xml" Id="R17a682f0f8af4584" /><Relationship Type="http://schemas.openxmlformats.org/officeDocument/2006/relationships/slide" Target="/ppt/slides/slide2.xml" Id="R7a52a166a8094594" /><Relationship Type="http://schemas.openxmlformats.org/officeDocument/2006/relationships/slide" Target="/ppt/slides/slide3.xml" Id="R09b3850502084844" /><Relationship Type="http://schemas.openxmlformats.org/officeDocument/2006/relationships/slide" Target="/ppt/slides/slide4.xml" Id="Re5498caeb96e4bbd" /><Relationship Type="http://schemas.openxmlformats.org/officeDocument/2006/relationships/slide" Target="/ppt/slides/slide5.xml" Id="R4ff6b9a12c644d1c" /><Relationship Type="http://schemas.openxmlformats.org/officeDocument/2006/relationships/slide" Target="/ppt/slides/slide6.xml" Id="R1272621c21904951" /><Relationship Type="http://schemas.openxmlformats.org/officeDocument/2006/relationships/slide" Target="/ppt/slides/slide7.xml" Id="R63aa6ef4cd2d43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737e44c1f4d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aa8b1b9104e54" /><Relationship Type="http://schemas.openxmlformats.org/officeDocument/2006/relationships/theme" Target="/ppt/slideMasters/theme/theme1.xml" Id="R132c0c6377b844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9aa8b1b9104e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723f947ee47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150d9ee9740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97d50b6ae49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5f57174574c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4574825b34e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55aa7757343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fb497a03d4e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AUTOEXEC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AUTOEXEC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RYNNING MORK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925 093 173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