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0518fd0e6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ad080b1ba4db9"/>
  </p:sldMasterIdLst>
  <p:sldIdLst>
    <p:sldId xmlns:r="http://schemas.openxmlformats.org/officeDocument/2006/relationships" id="256" r:id="Rdbe328b70dd741bc"/>
    <p:sldId xmlns:r="http://schemas.openxmlformats.org/officeDocument/2006/relationships" id="257" r:id="R78815c27e7e44fa0"/>
    <p:sldId xmlns:r="http://schemas.openxmlformats.org/officeDocument/2006/relationships" id="258" r:id="Raa12f540fd934347"/>
    <p:sldId xmlns:r="http://schemas.openxmlformats.org/officeDocument/2006/relationships" id="259" r:id="R4af9fabedd174cb9"/>
    <p:sldId xmlns:r="http://schemas.openxmlformats.org/officeDocument/2006/relationships" id="260" r:id="Rbc307ce9cba54fcb"/>
    <p:sldId xmlns:r="http://schemas.openxmlformats.org/officeDocument/2006/relationships" id="261" r:id="Ra12c3d71c9494f48"/>
    <p:sldId xmlns:r="http://schemas.openxmlformats.org/officeDocument/2006/relationships" id="262" r:id="R5c18f932293f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ad080b1ba4db9" /><Relationship Type="http://schemas.openxmlformats.org/officeDocument/2006/relationships/slide" Target="/ppt/slides/slide1.xml" Id="Rdbe328b70dd741bc" /><Relationship Type="http://schemas.openxmlformats.org/officeDocument/2006/relationships/slide" Target="/ppt/slides/slide2.xml" Id="R78815c27e7e44fa0" /><Relationship Type="http://schemas.openxmlformats.org/officeDocument/2006/relationships/slide" Target="/ppt/slides/slide3.xml" Id="Raa12f540fd934347" /><Relationship Type="http://schemas.openxmlformats.org/officeDocument/2006/relationships/slide" Target="/ppt/slides/slide4.xml" Id="R4af9fabedd174cb9" /><Relationship Type="http://schemas.openxmlformats.org/officeDocument/2006/relationships/slide" Target="/ppt/slides/slide5.xml" Id="Rbc307ce9cba54fcb" /><Relationship Type="http://schemas.openxmlformats.org/officeDocument/2006/relationships/slide" Target="/ppt/slides/slide6.xml" Id="Ra12c3d71c9494f48" /><Relationship Type="http://schemas.openxmlformats.org/officeDocument/2006/relationships/slide" Target="/ppt/slides/slide7.xml" Id="R5c18f932293f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da0391996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9e96d99a4547" /><Relationship Type="http://schemas.openxmlformats.org/officeDocument/2006/relationships/theme" Target="/ppt/slideMasters/theme/theme1.xml" Id="Rfca7bf5dd243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69e96d99a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f7a2dbcf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7ecfb2d4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4130d4b8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7ba332a6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d545db4a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c471bd94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adf5ec66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