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90268d270549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37960783164733"/>
  </p:sldMasterIdLst>
  <p:sldIdLst>
    <p:sldId xmlns:r="http://schemas.openxmlformats.org/officeDocument/2006/relationships" id="256" r:id="R181d89779eca4d1d"/>
    <p:sldId xmlns:r="http://schemas.openxmlformats.org/officeDocument/2006/relationships" id="257" r:id="Rf0eba7db77ce462d"/>
    <p:sldId xmlns:r="http://schemas.openxmlformats.org/officeDocument/2006/relationships" id="258" r:id="Rb30fa52e527b40dc"/>
    <p:sldId xmlns:r="http://schemas.openxmlformats.org/officeDocument/2006/relationships" id="259" r:id="Ra0e8391342c84e9d"/>
    <p:sldId xmlns:r="http://schemas.openxmlformats.org/officeDocument/2006/relationships" id="260" r:id="R54c6db515b6a4d00"/>
    <p:sldId xmlns:r="http://schemas.openxmlformats.org/officeDocument/2006/relationships" id="261" r:id="Rdbd102f4a4614bc5"/>
    <p:sldId xmlns:r="http://schemas.openxmlformats.org/officeDocument/2006/relationships" id="262" r:id="R2b4a4bc66b8247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37960783164733" /><Relationship Type="http://schemas.openxmlformats.org/officeDocument/2006/relationships/slide" Target="/ppt/slides/slide1.xml" Id="R181d89779eca4d1d" /><Relationship Type="http://schemas.openxmlformats.org/officeDocument/2006/relationships/slide" Target="/ppt/slides/slide2.xml" Id="Rf0eba7db77ce462d" /><Relationship Type="http://schemas.openxmlformats.org/officeDocument/2006/relationships/slide" Target="/ppt/slides/slide3.xml" Id="Rb30fa52e527b40dc" /><Relationship Type="http://schemas.openxmlformats.org/officeDocument/2006/relationships/slide" Target="/ppt/slides/slide4.xml" Id="Ra0e8391342c84e9d" /><Relationship Type="http://schemas.openxmlformats.org/officeDocument/2006/relationships/slide" Target="/ppt/slides/slide5.xml" Id="R54c6db515b6a4d00" /><Relationship Type="http://schemas.openxmlformats.org/officeDocument/2006/relationships/slide" Target="/ppt/slides/slide6.xml" Id="Rdbd102f4a4614bc5" /><Relationship Type="http://schemas.openxmlformats.org/officeDocument/2006/relationships/slide" Target="/ppt/slides/slide7.xml" Id="R2b4a4bc66b8247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3ab52b5d584c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589cd2fa342a6" /><Relationship Type="http://schemas.openxmlformats.org/officeDocument/2006/relationships/theme" Target="/ppt/slideMasters/theme/theme1.xml" Id="R4a7444ef42e04b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f589cd2fa342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dfdc100b844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fb27d73f049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fd4f71d2b41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1f873896047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8839c13bf44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741e3002e49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78c9b86e64f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AUGGA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AUGGA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AUGGA UTVIKLING AS ble etablert [år] og holder til i Østre Gausdal.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AUGGA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AUGGA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AUGGA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2 387 695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2 692 645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5 842 035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AUGGA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 ARE AAMODT BRÆNDEN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AUGGA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Slettavegen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2651 Østre Gausdal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925 051 330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AUGGA UTVIKLING AS</a:t>
            </a:r>
          </a:p>
        </p:txBody>
      </p:sp>
    </p:spTree>
  </p:cSld>
  <p:clrMapOvr>
    <a:masterClrMapping xmlns:a="http://schemas.openxmlformats.org/drawingml/2006/main"/>
  </p:clrMapOvr>
</p:sld>
</file>