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d1bf99877442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aaa64ebcda4d84"/>
  </p:sldMasterIdLst>
  <p:sldIdLst>
    <p:sldId xmlns:r="http://schemas.openxmlformats.org/officeDocument/2006/relationships" id="256" r:id="R4793025672e74c1a"/>
    <p:sldId xmlns:r="http://schemas.openxmlformats.org/officeDocument/2006/relationships" id="257" r:id="R930a3bec7f044394"/>
    <p:sldId xmlns:r="http://schemas.openxmlformats.org/officeDocument/2006/relationships" id="258" r:id="Rf64c9aca652f4b1d"/>
    <p:sldId xmlns:r="http://schemas.openxmlformats.org/officeDocument/2006/relationships" id="259" r:id="R417fb710f005487a"/>
    <p:sldId xmlns:r="http://schemas.openxmlformats.org/officeDocument/2006/relationships" id="260" r:id="R319723b4682f4445"/>
    <p:sldId xmlns:r="http://schemas.openxmlformats.org/officeDocument/2006/relationships" id="261" r:id="R92c1d10ada1647d3"/>
    <p:sldId xmlns:r="http://schemas.openxmlformats.org/officeDocument/2006/relationships" id="262" r:id="R6066bb3ae40446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aaa64ebcda4d84" /><Relationship Type="http://schemas.openxmlformats.org/officeDocument/2006/relationships/slide" Target="/ppt/slides/slide1.xml" Id="R4793025672e74c1a" /><Relationship Type="http://schemas.openxmlformats.org/officeDocument/2006/relationships/slide" Target="/ppt/slides/slide2.xml" Id="R930a3bec7f044394" /><Relationship Type="http://schemas.openxmlformats.org/officeDocument/2006/relationships/slide" Target="/ppt/slides/slide3.xml" Id="Rf64c9aca652f4b1d" /><Relationship Type="http://schemas.openxmlformats.org/officeDocument/2006/relationships/slide" Target="/ppt/slides/slide4.xml" Id="R417fb710f005487a" /><Relationship Type="http://schemas.openxmlformats.org/officeDocument/2006/relationships/slide" Target="/ppt/slides/slide5.xml" Id="R319723b4682f4445" /><Relationship Type="http://schemas.openxmlformats.org/officeDocument/2006/relationships/slide" Target="/ppt/slides/slide6.xml" Id="R92c1d10ada1647d3" /><Relationship Type="http://schemas.openxmlformats.org/officeDocument/2006/relationships/slide" Target="/ppt/slides/slide7.xml" Id="R6066bb3ae40446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475112df748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8246a29cf4f7d" /><Relationship Type="http://schemas.openxmlformats.org/officeDocument/2006/relationships/theme" Target="/ppt/slideMasters/theme/theme1.xml" Id="Rff5a53abe99a4c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a8246a29cf4f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ce3a82fab4a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75318b47941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5c8cfd84540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000c6ef4040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0c86c26e54c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178053e0544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31707021a4b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FORTRESS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FORTRESS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FORTRESS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FORTRESS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FORTRESS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FORTRESS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817 448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2 401 870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2 409 269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FORTRESS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FORTRESS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Nikolai Aasen, H305, Ibsens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924 992 050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FORTRESS HOLDING AS</a:t>
            </a:r>
          </a:p>
        </p:txBody>
      </p:sp>
    </p:spTree>
  </p:cSld>
  <p:clrMapOvr>
    <a:masterClrMapping xmlns:a="http://schemas.openxmlformats.org/drawingml/2006/main"/>
  </p:clrMapOvr>
</p:sld>
</file>