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f047bbdfd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f9e59072d4b4c"/>
  </p:sldMasterIdLst>
  <p:sldIdLst>
    <p:sldId xmlns:r="http://schemas.openxmlformats.org/officeDocument/2006/relationships" id="256" r:id="R48b6cda1d51b4765"/>
    <p:sldId xmlns:r="http://schemas.openxmlformats.org/officeDocument/2006/relationships" id="257" r:id="Rf51a1c43f3854a90"/>
    <p:sldId xmlns:r="http://schemas.openxmlformats.org/officeDocument/2006/relationships" id="258" r:id="Reddd437688a34cc1"/>
    <p:sldId xmlns:r="http://schemas.openxmlformats.org/officeDocument/2006/relationships" id="259" r:id="Re48d804f80764e02"/>
    <p:sldId xmlns:r="http://schemas.openxmlformats.org/officeDocument/2006/relationships" id="260" r:id="Rdab61a5e74f84585"/>
    <p:sldId xmlns:r="http://schemas.openxmlformats.org/officeDocument/2006/relationships" id="261" r:id="Rf49130b3487b443a"/>
    <p:sldId xmlns:r="http://schemas.openxmlformats.org/officeDocument/2006/relationships" id="262" r:id="Red0219c96963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f9e59072d4b4c" /><Relationship Type="http://schemas.openxmlformats.org/officeDocument/2006/relationships/slide" Target="/ppt/slides/slide1.xml" Id="R48b6cda1d51b4765" /><Relationship Type="http://schemas.openxmlformats.org/officeDocument/2006/relationships/slide" Target="/ppt/slides/slide2.xml" Id="Rf51a1c43f3854a90" /><Relationship Type="http://schemas.openxmlformats.org/officeDocument/2006/relationships/slide" Target="/ppt/slides/slide3.xml" Id="Reddd437688a34cc1" /><Relationship Type="http://schemas.openxmlformats.org/officeDocument/2006/relationships/slide" Target="/ppt/slides/slide4.xml" Id="Re48d804f80764e02" /><Relationship Type="http://schemas.openxmlformats.org/officeDocument/2006/relationships/slide" Target="/ppt/slides/slide5.xml" Id="Rdab61a5e74f84585" /><Relationship Type="http://schemas.openxmlformats.org/officeDocument/2006/relationships/slide" Target="/ppt/slides/slide6.xml" Id="Rf49130b3487b443a" /><Relationship Type="http://schemas.openxmlformats.org/officeDocument/2006/relationships/slide" Target="/ppt/slides/slide7.xml" Id="Red0219c96963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5475c3c94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07f307684181" /><Relationship Type="http://schemas.openxmlformats.org/officeDocument/2006/relationships/theme" Target="/ppt/slideMasters/theme/theme1.xml" Id="R77a72e062145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907f30768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89b4255d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7b9b7672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9b7ecb55f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08c350c4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3cb04479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e63cf28de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0e27a3044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