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fd2d9a68ec48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a9e90734d646af"/>
  </p:sldMasterIdLst>
  <p:sldIdLst>
    <p:sldId xmlns:r="http://schemas.openxmlformats.org/officeDocument/2006/relationships" id="256" r:id="Rf20a813f36354a86"/>
    <p:sldId xmlns:r="http://schemas.openxmlformats.org/officeDocument/2006/relationships" id="257" r:id="Rea146327e3ee4dad"/>
    <p:sldId xmlns:r="http://schemas.openxmlformats.org/officeDocument/2006/relationships" id="258" r:id="R0b570ad4e3b34d73"/>
    <p:sldId xmlns:r="http://schemas.openxmlformats.org/officeDocument/2006/relationships" id="259" r:id="Rcb2a43438a5649af"/>
    <p:sldId xmlns:r="http://schemas.openxmlformats.org/officeDocument/2006/relationships" id="260" r:id="R4b6184aaf40f4493"/>
    <p:sldId xmlns:r="http://schemas.openxmlformats.org/officeDocument/2006/relationships" id="261" r:id="R64dbe17f4abc4b75"/>
    <p:sldId xmlns:r="http://schemas.openxmlformats.org/officeDocument/2006/relationships" id="262" r:id="Rd6e02d475e1c4e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9e90734d646af" /><Relationship Type="http://schemas.openxmlformats.org/officeDocument/2006/relationships/slide" Target="/ppt/slides/slide1.xml" Id="Rf20a813f36354a86" /><Relationship Type="http://schemas.openxmlformats.org/officeDocument/2006/relationships/slide" Target="/ppt/slides/slide2.xml" Id="Rea146327e3ee4dad" /><Relationship Type="http://schemas.openxmlformats.org/officeDocument/2006/relationships/slide" Target="/ppt/slides/slide3.xml" Id="R0b570ad4e3b34d73" /><Relationship Type="http://schemas.openxmlformats.org/officeDocument/2006/relationships/slide" Target="/ppt/slides/slide4.xml" Id="Rcb2a43438a5649af" /><Relationship Type="http://schemas.openxmlformats.org/officeDocument/2006/relationships/slide" Target="/ppt/slides/slide5.xml" Id="R4b6184aaf40f4493" /><Relationship Type="http://schemas.openxmlformats.org/officeDocument/2006/relationships/slide" Target="/ppt/slides/slide6.xml" Id="R64dbe17f4abc4b75" /><Relationship Type="http://schemas.openxmlformats.org/officeDocument/2006/relationships/slide" Target="/ppt/slides/slide7.xml" Id="Rd6e02d475e1c4e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cef981fe249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e205926214756" /><Relationship Type="http://schemas.openxmlformats.org/officeDocument/2006/relationships/theme" Target="/ppt/slideMasters/theme/theme1.xml" Id="R14c2f95682ca41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8e2059262147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e9642471e4a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be091004141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985dd984148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eade249204c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b28a05c5d47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3980c897e41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956bca3fa46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LNS JAREN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LNS JAREN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14 888 172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196 395 411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206 828 827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LILI NOELLE SVERDRUP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924 968 680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