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4ab2dda42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a391a01db415c"/>
  </p:sldMasterIdLst>
  <p:sldIdLst>
    <p:sldId xmlns:r="http://schemas.openxmlformats.org/officeDocument/2006/relationships" id="256" r:id="Rc243139f32b443b2"/>
    <p:sldId xmlns:r="http://schemas.openxmlformats.org/officeDocument/2006/relationships" id="257" r:id="Rf7911ef83b8e4399"/>
    <p:sldId xmlns:r="http://schemas.openxmlformats.org/officeDocument/2006/relationships" id="258" r:id="Rcc2d3309747c43db"/>
    <p:sldId xmlns:r="http://schemas.openxmlformats.org/officeDocument/2006/relationships" id="259" r:id="R738af23d981143df"/>
    <p:sldId xmlns:r="http://schemas.openxmlformats.org/officeDocument/2006/relationships" id="260" r:id="Red22776f795648ca"/>
    <p:sldId xmlns:r="http://schemas.openxmlformats.org/officeDocument/2006/relationships" id="261" r:id="R0c77e7e6e3c64d33"/>
    <p:sldId xmlns:r="http://schemas.openxmlformats.org/officeDocument/2006/relationships" id="262" r:id="Rff8f7f890ecc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391a01db415c" /><Relationship Type="http://schemas.openxmlformats.org/officeDocument/2006/relationships/slide" Target="/ppt/slides/slide1.xml" Id="Rc243139f32b443b2" /><Relationship Type="http://schemas.openxmlformats.org/officeDocument/2006/relationships/slide" Target="/ppt/slides/slide2.xml" Id="Rf7911ef83b8e4399" /><Relationship Type="http://schemas.openxmlformats.org/officeDocument/2006/relationships/slide" Target="/ppt/slides/slide3.xml" Id="Rcc2d3309747c43db" /><Relationship Type="http://schemas.openxmlformats.org/officeDocument/2006/relationships/slide" Target="/ppt/slides/slide4.xml" Id="R738af23d981143df" /><Relationship Type="http://schemas.openxmlformats.org/officeDocument/2006/relationships/slide" Target="/ppt/slides/slide5.xml" Id="Red22776f795648ca" /><Relationship Type="http://schemas.openxmlformats.org/officeDocument/2006/relationships/slide" Target="/ppt/slides/slide6.xml" Id="R0c77e7e6e3c64d33" /><Relationship Type="http://schemas.openxmlformats.org/officeDocument/2006/relationships/slide" Target="/ppt/slides/slide7.xml" Id="Rff8f7f890ecc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6683c8f6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0b0235e04289" /><Relationship Type="http://schemas.openxmlformats.org/officeDocument/2006/relationships/theme" Target="/ppt/slideMasters/theme/theme1.xml" Id="R015966d332ca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40b0235e0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2ff8db79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e8440911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ac3ec1d7c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31a80300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4873d71bb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04c1ede4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f53a2252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