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9891659a8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71b63167484ac8"/>
  </p:sldMasterIdLst>
  <p:sldIdLst>
    <p:sldId xmlns:r="http://schemas.openxmlformats.org/officeDocument/2006/relationships" id="256" r:id="R35cb0dec82a442ed"/>
    <p:sldId xmlns:r="http://schemas.openxmlformats.org/officeDocument/2006/relationships" id="257" r:id="Rabcec8a4a6db41d3"/>
    <p:sldId xmlns:r="http://schemas.openxmlformats.org/officeDocument/2006/relationships" id="258" r:id="R75e45531ca874d21"/>
    <p:sldId xmlns:r="http://schemas.openxmlformats.org/officeDocument/2006/relationships" id="259" r:id="Rc39ad3976ec042bb"/>
    <p:sldId xmlns:r="http://schemas.openxmlformats.org/officeDocument/2006/relationships" id="260" r:id="R4eb85c0573834d69"/>
    <p:sldId xmlns:r="http://schemas.openxmlformats.org/officeDocument/2006/relationships" id="261" r:id="R2d9ecbaa37af4cb2"/>
    <p:sldId xmlns:r="http://schemas.openxmlformats.org/officeDocument/2006/relationships" id="262" r:id="R5c8f42c3d1a44e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1b63167484ac8" /><Relationship Type="http://schemas.openxmlformats.org/officeDocument/2006/relationships/slide" Target="/ppt/slides/slide1.xml" Id="R35cb0dec82a442ed" /><Relationship Type="http://schemas.openxmlformats.org/officeDocument/2006/relationships/slide" Target="/ppt/slides/slide2.xml" Id="Rabcec8a4a6db41d3" /><Relationship Type="http://schemas.openxmlformats.org/officeDocument/2006/relationships/slide" Target="/ppt/slides/slide3.xml" Id="R75e45531ca874d21" /><Relationship Type="http://schemas.openxmlformats.org/officeDocument/2006/relationships/slide" Target="/ppt/slides/slide4.xml" Id="Rc39ad3976ec042bb" /><Relationship Type="http://schemas.openxmlformats.org/officeDocument/2006/relationships/slide" Target="/ppt/slides/slide5.xml" Id="R4eb85c0573834d69" /><Relationship Type="http://schemas.openxmlformats.org/officeDocument/2006/relationships/slide" Target="/ppt/slides/slide6.xml" Id="R2d9ecbaa37af4cb2" /><Relationship Type="http://schemas.openxmlformats.org/officeDocument/2006/relationships/slide" Target="/ppt/slides/slide7.xml" Id="R5c8f42c3d1a44e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24c5871aa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a785e41e84217" /><Relationship Type="http://schemas.openxmlformats.org/officeDocument/2006/relationships/theme" Target="/ppt/slideMasters/theme/theme1.xml" Id="Rcb1b21a7c859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a785e41e8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8a18e2b6b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06f0247f24f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7f9b52f0b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f47eff478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f827fab714b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4ba7269c9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636e0f392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−7 323 471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2 000 005 982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8 732 673 955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9 220 441 228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