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dfafb02b6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f11591809440b"/>
  </p:sldMasterIdLst>
  <p:sldIdLst>
    <p:sldId xmlns:r="http://schemas.openxmlformats.org/officeDocument/2006/relationships" id="256" r:id="R1723fe7854fb40fb"/>
    <p:sldId xmlns:r="http://schemas.openxmlformats.org/officeDocument/2006/relationships" id="257" r:id="R8abe5086355442c1"/>
    <p:sldId xmlns:r="http://schemas.openxmlformats.org/officeDocument/2006/relationships" id="258" r:id="R191b20aca1324564"/>
    <p:sldId xmlns:r="http://schemas.openxmlformats.org/officeDocument/2006/relationships" id="259" r:id="R7afab4d522254e47"/>
    <p:sldId xmlns:r="http://schemas.openxmlformats.org/officeDocument/2006/relationships" id="260" r:id="Rd3c04680a89e4b44"/>
    <p:sldId xmlns:r="http://schemas.openxmlformats.org/officeDocument/2006/relationships" id="261" r:id="R2d6c88ad18a14f13"/>
    <p:sldId xmlns:r="http://schemas.openxmlformats.org/officeDocument/2006/relationships" id="262" r:id="R862a6d9124ad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f11591809440b" /><Relationship Type="http://schemas.openxmlformats.org/officeDocument/2006/relationships/slide" Target="/ppt/slides/slide1.xml" Id="R1723fe7854fb40fb" /><Relationship Type="http://schemas.openxmlformats.org/officeDocument/2006/relationships/slide" Target="/ppt/slides/slide2.xml" Id="R8abe5086355442c1" /><Relationship Type="http://schemas.openxmlformats.org/officeDocument/2006/relationships/slide" Target="/ppt/slides/slide3.xml" Id="R191b20aca1324564" /><Relationship Type="http://schemas.openxmlformats.org/officeDocument/2006/relationships/slide" Target="/ppt/slides/slide4.xml" Id="R7afab4d522254e47" /><Relationship Type="http://schemas.openxmlformats.org/officeDocument/2006/relationships/slide" Target="/ppt/slides/slide5.xml" Id="Rd3c04680a89e4b44" /><Relationship Type="http://schemas.openxmlformats.org/officeDocument/2006/relationships/slide" Target="/ppt/slides/slide6.xml" Id="R2d6c88ad18a14f13" /><Relationship Type="http://schemas.openxmlformats.org/officeDocument/2006/relationships/slide" Target="/ppt/slides/slide7.xml" Id="R862a6d9124ad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e27ea3a3c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a47d86094437" /><Relationship Type="http://schemas.openxmlformats.org/officeDocument/2006/relationships/theme" Target="/ppt/slideMasters/theme/theme1.xml" Id="Rec3dcb22e129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da47d8609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bb4bcaa1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3c9a3b3f3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3ebc375b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4845fddd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6d9e73b1b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a6ad4fb3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920a5a0a8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