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dfa0dfecd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34682c8eae42ee"/>
  </p:sldMasterIdLst>
  <p:sldIdLst>
    <p:sldId xmlns:r="http://schemas.openxmlformats.org/officeDocument/2006/relationships" id="256" r:id="R19294064c8c04d98"/>
    <p:sldId xmlns:r="http://schemas.openxmlformats.org/officeDocument/2006/relationships" id="257" r:id="Rdae9f57ada9e434b"/>
    <p:sldId xmlns:r="http://schemas.openxmlformats.org/officeDocument/2006/relationships" id="258" r:id="Rc20c80a0c2c6441f"/>
    <p:sldId xmlns:r="http://schemas.openxmlformats.org/officeDocument/2006/relationships" id="259" r:id="R0cefa91b58704288"/>
    <p:sldId xmlns:r="http://schemas.openxmlformats.org/officeDocument/2006/relationships" id="260" r:id="R051aa339c5334368"/>
    <p:sldId xmlns:r="http://schemas.openxmlformats.org/officeDocument/2006/relationships" id="261" r:id="R2373a175352148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4682c8eae42ee" /><Relationship Type="http://schemas.openxmlformats.org/officeDocument/2006/relationships/slide" Target="/ppt/slides/slide1.xml" Id="R19294064c8c04d98" /><Relationship Type="http://schemas.openxmlformats.org/officeDocument/2006/relationships/slide" Target="/ppt/slides/slide2.xml" Id="Rdae9f57ada9e434b" /><Relationship Type="http://schemas.openxmlformats.org/officeDocument/2006/relationships/slide" Target="/ppt/slides/slide3.xml" Id="Rc20c80a0c2c6441f" /><Relationship Type="http://schemas.openxmlformats.org/officeDocument/2006/relationships/slide" Target="/ppt/slides/slide4.xml" Id="R0cefa91b58704288" /><Relationship Type="http://schemas.openxmlformats.org/officeDocument/2006/relationships/slide" Target="/ppt/slides/slide5.xml" Id="R051aa339c5334368" /><Relationship Type="http://schemas.openxmlformats.org/officeDocument/2006/relationships/slide" Target="/ppt/slides/slide6.xml" Id="R2373a175352148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d2d0cba104e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1d95e10fa4454" /><Relationship Type="http://schemas.openxmlformats.org/officeDocument/2006/relationships/theme" Target="/ppt/slideMasters/theme/theme1.xml" Id="R0ef32e8af6d4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1d95e10fa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722d200c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b2ceb0320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39396397f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7a6818db0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26198cd4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35d63fd60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CHIPMUNKS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