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a3511ed53245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cac430e9af41d4"/>
  </p:sldMasterIdLst>
  <p:sldIdLst>
    <p:sldId xmlns:r="http://schemas.openxmlformats.org/officeDocument/2006/relationships" id="256" r:id="Rfeab06f9df8f495d"/>
    <p:sldId xmlns:r="http://schemas.openxmlformats.org/officeDocument/2006/relationships" id="257" r:id="Rf544a251fb9541a8"/>
    <p:sldId xmlns:r="http://schemas.openxmlformats.org/officeDocument/2006/relationships" id="258" r:id="R2f27a6929a9c4dcb"/>
    <p:sldId xmlns:r="http://schemas.openxmlformats.org/officeDocument/2006/relationships" id="259" r:id="Rb5967f0830714260"/>
    <p:sldId xmlns:r="http://schemas.openxmlformats.org/officeDocument/2006/relationships" id="260" r:id="R200ccdca51f94dcc"/>
    <p:sldId xmlns:r="http://schemas.openxmlformats.org/officeDocument/2006/relationships" id="261" r:id="R3be739288f034f29"/>
    <p:sldId xmlns:r="http://schemas.openxmlformats.org/officeDocument/2006/relationships" id="262" r:id="R011bd9aeff5d4a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cac430e9af41d4" /><Relationship Type="http://schemas.openxmlformats.org/officeDocument/2006/relationships/slide" Target="/ppt/slides/slide1.xml" Id="Rfeab06f9df8f495d" /><Relationship Type="http://schemas.openxmlformats.org/officeDocument/2006/relationships/slide" Target="/ppt/slides/slide2.xml" Id="Rf544a251fb9541a8" /><Relationship Type="http://schemas.openxmlformats.org/officeDocument/2006/relationships/slide" Target="/ppt/slides/slide3.xml" Id="R2f27a6929a9c4dcb" /><Relationship Type="http://schemas.openxmlformats.org/officeDocument/2006/relationships/slide" Target="/ppt/slides/slide4.xml" Id="Rb5967f0830714260" /><Relationship Type="http://schemas.openxmlformats.org/officeDocument/2006/relationships/slide" Target="/ppt/slides/slide5.xml" Id="R200ccdca51f94dcc" /><Relationship Type="http://schemas.openxmlformats.org/officeDocument/2006/relationships/slide" Target="/ppt/slides/slide6.xml" Id="R3be739288f034f29" /><Relationship Type="http://schemas.openxmlformats.org/officeDocument/2006/relationships/slide" Target="/ppt/slides/slide7.xml" Id="R011bd9aeff5d4a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7ef720f7174c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f54b3b4e041d8" /><Relationship Type="http://schemas.openxmlformats.org/officeDocument/2006/relationships/theme" Target="/ppt/slideMasters/theme/theme1.xml" Id="R8167e4ab98564c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cf54b3b4e041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10593675594a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a8043930649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050e1fa7e4c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2ab3a29774f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b9146f2854b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842fbfd9f541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a39a3c2e6c46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DRIVANDE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DRIVANDE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DRIVANDE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DRIVANDE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DRIVANDE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DRIVANDE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805 724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815 050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2 690 517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DRIVANDE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ANFINN MØRKRID BERGESEN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DRIVANDE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 Ramsvigvei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924 913 738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DRIVANDE AS</a:t>
            </a:r>
          </a:p>
        </p:txBody>
      </p:sp>
    </p:spTree>
  </p:cSld>
  <p:clrMapOvr>
    <a:masterClrMapping xmlns:a="http://schemas.openxmlformats.org/drawingml/2006/main"/>
  </p:clrMapOvr>
</p:sld>
</file>