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beb2162f594f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6f51077e5343f5"/>
  </p:sldMasterIdLst>
  <p:sldIdLst>
    <p:sldId xmlns:r="http://schemas.openxmlformats.org/officeDocument/2006/relationships" id="256" r:id="Rc19bf748c52c43f7"/>
    <p:sldId xmlns:r="http://schemas.openxmlformats.org/officeDocument/2006/relationships" id="257" r:id="R4a2d921990e14311"/>
    <p:sldId xmlns:r="http://schemas.openxmlformats.org/officeDocument/2006/relationships" id="258" r:id="Rb0e966e4624c420d"/>
    <p:sldId xmlns:r="http://schemas.openxmlformats.org/officeDocument/2006/relationships" id="259" r:id="R8550c2f11d9e43a6"/>
    <p:sldId xmlns:r="http://schemas.openxmlformats.org/officeDocument/2006/relationships" id="260" r:id="R67456ce85af249d7"/>
    <p:sldId xmlns:r="http://schemas.openxmlformats.org/officeDocument/2006/relationships" id="261" r:id="Rb125ce0f30654042"/>
    <p:sldId xmlns:r="http://schemas.openxmlformats.org/officeDocument/2006/relationships" id="262" r:id="R34715890bd2946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6f51077e5343f5" /><Relationship Type="http://schemas.openxmlformats.org/officeDocument/2006/relationships/slide" Target="/ppt/slides/slide1.xml" Id="Rc19bf748c52c43f7" /><Relationship Type="http://schemas.openxmlformats.org/officeDocument/2006/relationships/slide" Target="/ppt/slides/slide2.xml" Id="R4a2d921990e14311" /><Relationship Type="http://schemas.openxmlformats.org/officeDocument/2006/relationships/slide" Target="/ppt/slides/slide3.xml" Id="Rb0e966e4624c420d" /><Relationship Type="http://schemas.openxmlformats.org/officeDocument/2006/relationships/slide" Target="/ppt/slides/slide4.xml" Id="R8550c2f11d9e43a6" /><Relationship Type="http://schemas.openxmlformats.org/officeDocument/2006/relationships/slide" Target="/ppt/slides/slide5.xml" Id="R67456ce85af249d7" /><Relationship Type="http://schemas.openxmlformats.org/officeDocument/2006/relationships/slide" Target="/ppt/slides/slide6.xml" Id="Rb125ce0f30654042" /><Relationship Type="http://schemas.openxmlformats.org/officeDocument/2006/relationships/slide" Target="/ppt/slides/slide7.xml" Id="R34715890bd2946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3d7bcbcd548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b43884ee44d0e" /><Relationship Type="http://schemas.openxmlformats.org/officeDocument/2006/relationships/theme" Target="/ppt/slideMasters/theme/theme1.xml" Id="R036b161efddc4e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bb43884ee44d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0e6a7ef7545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cb4ae440f4a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5ede6b1bb4c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0348b0fed4d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f385275a941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8ffbc411044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58c4142cc4b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9 246 448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18 903 454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32 903 670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KAID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ODIS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MARCHING ON TOGETHER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BRORA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FRATONIJA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924 862 297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