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cef6a53ad424f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56a8dd78b284479"/>
  </p:sldMasterIdLst>
  <p:sldIdLst>
    <p:sldId xmlns:r="http://schemas.openxmlformats.org/officeDocument/2006/relationships" id="256" r:id="Rfcd30cdfd9804d1a"/>
    <p:sldId xmlns:r="http://schemas.openxmlformats.org/officeDocument/2006/relationships" id="257" r:id="Radaa8363d2ea4463"/>
    <p:sldId xmlns:r="http://schemas.openxmlformats.org/officeDocument/2006/relationships" id="258" r:id="R556e4369dc6343b8"/>
    <p:sldId xmlns:r="http://schemas.openxmlformats.org/officeDocument/2006/relationships" id="259" r:id="R1d8ec65d93394925"/>
    <p:sldId xmlns:r="http://schemas.openxmlformats.org/officeDocument/2006/relationships" id="260" r:id="Rf2d0c99f38834147"/>
    <p:sldId xmlns:r="http://schemas.openxmlformats.org/officeDocument/2006/relationships" id="261" r:id="Rba077d5b49d740a0"/>
    <p:sldId xmlns:r="http://schemas.openxmlformats.org/officeDocument/2006/relationships" id="262" r:id="R61d597bb63634bb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6a8dd78b284479" /><Relationship Type="http://schemas.openxmlformats.org/officeDocument/2006/relationships/slide" Target="/ppt/slides/slide1.xml" Id="Rfcd30cdfd9804d1a" /><Relationship Type="http://schemas.openxmlformats.org/officeDocument/2006/relationships/slide" Target="/ppt/slides/slide2.xml" Id="Radaa8363d2ea4463" /><Relationship Type="http://schemas.openxmlformats.org/officeDocument/2006/relationships/slide" Target="/ppt/slides/slide3.xml" Id="R556e4369dc6343b8" /><Relationship Type="http://schemas.openxmlformats.org/officeDocument/2006/relationships/slide" Target="/ppt/slides/slide4.xml" Id="R1d8ec65d93394925" /><Relationship Type="http://schemas.openxmlformats.org/officeDocument/2006/relationships/slide" Target="/ppt/slides/slide5.xml" Id="Rf2d0c99f38834147" /><Relationship Type="http://schemas.openxmlformats.org/officeDocument/2006/relationships/slide" Target="/ppt/slides/slide6.xml" Id="Rba077d5b49d740a0" /><Relationship Type="http://schemas.openxmlformats.org/officeDocument/2006/relationships/slide" Target="/ppt/slides/slide7.xml" Id="R61d597bb63634bb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41fc0b49184ea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ec13f9465c408b" /><Relationship Type="http://schemas.openxmlformats.org/officeDocument/2006/relationships/theme" Target="/ppt/slideMasters/theme/theme1.xml" Id="Rc2ecbef3fac74d3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4ec13f9465c40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3d0e791e0543a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f262746074400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b21a23b914432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60625c9c76420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8e2ddafb4a488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3efbce5a53463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775a6de1c9491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KORSLUND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KORSLUND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KORSLUND AS ble etablert [år] og holder til i Arendal.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KORSLUND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KORSLUND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KORSLUND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5 245 182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1 652 516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1 310 785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1 037 556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3 431 011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KORSLUND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HÅKON VIK KORSLUND  –  58,5 %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IM INVEST AS  –  31,5 %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HÅKON VIK KORSLUND  –  6,5 %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INGRID MØRLAND  –  3,5 %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KORSLUND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Holthes vei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4848 Arendal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924 825 855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KORSLUND AS</a:t>
            </a:r>
          </a:p>
        </p:txBody>
      </p:sp>
    </p:spTree>
  </p:cSld>
  <p:clrMapOvr>
    <a:masterClrMapping xmlns:a="http://schemas.openxmlformats.org/drawingml/2006/main"/>
  </p:clrMapOvr>
</p:sld>
</file>