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fb1add44c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ab8e017644033"/>
  </p:sldMasterIdLst>
  <p:sldIdLst>
    <p:sldId xmlns:r="http://schemas.openxmlformats.org/officeDocument/2006/relationships" id="256" r:id="R11d6336148a94ce0"/>
    <p:sldId xmlns:r="http://schemas.openxmlformats.org/officeDocument/2006/relationships" id="257" r:id="R60f738a015b441ef"/>
    <p:sldId xmlns:r="http://schemas.openxmlformats.org/officeDocument/2006/relationships" id="258" r:id="R2816448874344437"/>
    <p:sldId xmlns:r="http://schemas.openxmlformats.org/officeDocument/2006/relationships" id="259" r:id="Rf671f3321da94406"/>
    <p:sldId xmlns:r="http://schemas.openxmlformats.org/officeDocument/2006/relationships" id="260" r:id="R836e4cfe5e70445c"/>
    <p:sldId xmlns:r="http://schemas.openxmlformats.org/officeDocument/2006/relationships" id="261" r:id="R888ba8f82f564ce1"/>
    <p:sldId xmlns:r="http://schemas.openxmlformats.org/officeDocument/2006/relationships" id="262" r:id="R0a458f46d4b9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ab8e017644033" /><Relationship Type="http://schemas.openxmlformats.org/officeDocument/2006/relationships/slide" Target="/ppt/slides/slide1.xml" Id="R11d6336148a94ce0" /><Relationship Type="http://schemas.openxmlformats.org/officeDocument/2006/relationships/slide" Target="/ppt/slides/slide2.xml" Id="R60f738a015b441ef" /><Relationship Type="http://schemas.openxmlformats.org/officeDocument/2006/relationships/slide" Target="/ppt/slides/slide3.xml" Id="R2816448874344437" /><Relationship Type="http://schemas.openxmlformats.org/officeDocument/2006/relationships/slide" Target="/ppt/slides/slide4.xml" Id="Rf671f3321da94406" /><Relationship Type="http://schemas.openxmlformats.org/officeDocument/2006/relationships/slide" Target="/ppt/slides/slide5.xml" Id="R836e4cfe5e70445c" /><Relationship Type="http://schemas.openxmlformats.org/officeDocument/2006/relationships/slide" Target="/ppt/slides/slide6.xml" Id="R888ba8f82f564ce1" /><Relationship Type="http://schemas.openxmlformats.org/officeDocument/2006/relationships/slide" Target="/ppt/slides/slide7.xml" Id="R0a458f46d4b9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a55048768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27a6d2a24662" /><Relationship Type="http://schemas.openxmlformats.org/officeDocument/2006/relationships/theme" Target="/ppt/slideMasters/theme/theme1.xml" Id="R8f1ae6a34e7e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827a6d2a2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82e4c8c3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9b08ea1f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69e5f17a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7bb9f832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752eb468f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2977f41d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6f897198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