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59b854ec3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b5413c8fb4572"/>
  </p:sldMasterIdLst>
  <p:sldIdLst>
    <p:sldId xmlns:r="http://schemas.openxmlformats.org/officeDocument/2006/relationships" id="256" r:id="R3f5472c679844d60"/>
    <p:sldId xmlns:r="http://schemas.openxmlformats.org/officeDocument/2006/relationships" id="257" r:id="R07c24afd3e794b71"/>
    <p:sldId xmlns:r="http://schemas.openxmlformats.org/officeDocument/2006/relationships" id="258" r:id="Re45bfb8a92284bcc"/>
    <p:sldId xmlns:r="http://schemas.openxmlformats.org/officeDocument/2006/relationships" id="259" r:id="R7af440b39cd14648"/>
    <p:sldId xmlns:r="http://schemas.openxmlformats.org/officeDocument/2006/relationships" id="260" r:id="R2371c2a9516d41bc"/>
    <p:sldId xmlns:r="http://schemas.openxmlformats.org/officeDocument/2006/relationships" id="261" r:id="R80ec797f373d48a3"/>
    <p:sldId xmlns:r="http://schemas.openxmlformats.org/officeDocument/2006/relationships" id="262" r:id="R10fd745666ae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b5413c8fb4572" /><Relationship Type="http://schemas.openxmlformats.org/officeDocument/2006/relationships/slide" Target="/ppt/slides/slide1.xml" Id="R3f5472c679844d60" /><Relationship Type="http://schemas.openxmlformats.org/officeDocument/2006/relationships/slide" Target="/ppt/slides/slide2.xml" Id="R07c24afd3e794b71" /><Relationship Type="http://schemas.openxmlformats.org/officeDocument/2006/relationships/slide" Target="/ppt/slides/slide3.xml" Id="Re45bfb8a92284bcc" /><Relationship Type="http://schemas.openxmlformats.org/officeDocument/2006/relationships/slide" Target="/ppt/slides/slide4.xml" Id="R7af440b39cd14648" /><Relationship Type="http://schemas.openxmlformats.org/officeDocument/2006/relationships/slide" Target="/ppt/slides/slide5.xml" Id="R2371c2a9516d41bc" /><Relationship Type="http://schemas.openxmlformats.org/officeDocument/2006/relationships/slide" Target="/ppt/slides/slide6.xml" Id="R80ec797f373d48a3" /><Relationship Type="http://schemas.openxmlformats.org/officeDocument/2006/relationships/slide" Target="/ppt/slides/slide7.xml" Id="R10fd745666ae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8a75d1bcf48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2a27e6eae46f3" /><Relationship Type="http://schemas.openxmlformats.org/officeDocument/2006/relationships/theme" Target="/ppt/slideMasters/theme/theme1.xml" Id="R7918f27367ce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2a27e6eae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ebbec878b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b2ba1df1b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489c34528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a714ad38c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ec74c8c3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49eab1791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fdb53555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NORDSTAD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