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69eb9715e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9d38670db4497"/>
  </p:sldMasterIdLst>
  <p:sldIdLst>
    <p:sldId xmlns:r="http://schemas.openxmlformats.org/officeDocument/2006/relationships" id="256" r:id="R42a6e21c8f234791"/>
    <p:sldId xmlns:r="http://schemas.openxmlformats.org/officeDocument/2006/relationships" id="257" r:id="Racb494452f7049a5"/>
    <p:sldId xmlns:r="http://schemas.openxmlformats.org/officeDocument/2006/relationships" id="258" r:id="R1f98376b1bdb44e1"/>
    <p:sldId xmlns:r="http://schemas.openxmlformats.org/officeDocument/2006/relationships" id="259" r:id="Rd949d0dd252e4ba8"/>
    <p:sldId xmlns:r="http://schemas.openxmlformats.org/officeDocument/2006/relationships" id="260" r:id="Ra3baad9f7dcc4e54"/>
    <p:sldId xmlns:r="http://schemas.openxmlformats.org/officeDocument/2006/relationships" id="261" r:id="R9084cc3c567b4a86"/>
    <p:sldId xmlns:r="http://schemas.openxmlformats.org/officeDocument/2006/relationships" id="262" r:id="R0115591ba08c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9d38670db4497" /><Relationship Type="http://schemas.openxmlformats.org/officeDocument/2006/relationships/slide" Target="/ppt/slides/slide1.xml" Id="R42a6e21c8f234791" /><Relationship Type="http://schemas.openxmlformats.org/officeDocument/2006/relationships/slide" Target="/ppt/slides/slide2.xml" Id="Racb494452f7049a5" /><Relationship Type="http://schemas.openxmlformats.org/officeDocument/2006/relationships/slide" Target="/ppt/slides/slide3.xml" Id="R1f98376b1bdb44e1" /><Relationship Type="http://schemas.openxmlformats.org/officeDocument/2006/relationships/slide" Target="/ppt/slides/slide4.xml" Id="Rd949d0dd252e4ba8" /><Relationship Type="http://schemas.openxmlformats.org/officeDocument/2006/relationships/slide" Target="/ppt/slides/slide5.xml" Id="Ra3baad9f7dcc4e54" /><Relationship Type="http://schemas.openxmlformats.org/officeDocument/2006/relationships/slide" Target="/ppt/slides/slide6.xml" Id="R9084cc3c567b4a86" /><Relationship Type="http://schemas.openxmlformats.org/officeDocument/2006/relationships/slide" Target="/ppt/slides/slide7.xml" Id="R0115591ba08c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7183257a5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baae72974290" /><Relationship Type="http://schemas.openxmlformats.org/officeDocument/2006/relationships/theme" Target="/ppt/slideMasters/theme/theme1.xml" Id="R8005336a7cad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ebaae7297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097a5000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e75f9522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8ea99799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50c3bd02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9bbcac91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30505a29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40dc42da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