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aa410fcb6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cd1ebe1834ba0"/>
  </p:sldMasterIdLst>
  <p:sldIdLst>
    <p:sldId xmlns:r="http://schemas.openxmlformats.org/officeDocument/2006/relationships" id="256" r:id="Rdfb47af4fec64e32"/>
    <p:sldId xmlns:r="http://schemas.openxmlformats.org/officeDocument/2006/relationships" id="257" r:id="Rab6b270ee4d340e6"/>
    <p:sldId xmlns:r="http://schemas.openxmlformats.org/officeDocument/2006/relationships" id="258" r:id="R4d5558b388d14f5f"/>
    <p:sldId xmlns:r="http://schemas.openxmlformats.org/officeDocument/2006/relationships" id="259" r:id="Rff39d324b2c9489a"/>
    <p:sldId xmlns:r="http://schemas.openxmlformats.org/officeDocument/2006/relationships" id="260" r:id="R720efdb59553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cd1ebe1834ba0" /><Relationship Type="http://schemas.openxmlformats.org/officeDocument/2006/relationships/slide" Target="/ppt/slides/slide1.xml" Id="Rdfb47af4fec64e32" /><Relationship Type="http://schemas.openxmlformats.org/officeDocument/2006/relationships/slide" Target="/ppt/slides/slide2.xml" Id="Rab6b270ee4d340e6" /><Relationship Type="http://schemas.openxmlformats.org/officeDocument/2006/relationships/slide" Target="/ppt/slides/slide3.xml" Id="R4d5558b388d14f5f" /><Relationship Type="http://schemas.openxmlformats.org/officeDocument/2006/relationships/slide" Target="/ppt/slides/slide4.xml" Id="Rff39d324b2c9489a" /><Relationship Type="http://schemas.openxmlformats.org/officeDocument/2006/relationships/slide" Target="/ppt/slides/slide5.xml" Id="R720efdb59553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dbd0b7f7a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c7aa45cc4625" /><Relationship Type="http://schemas.openxmlformats.org/officeDocument/2006/relationships/theme" Target="/ppt/slideMasters/theme/theme1.xml" Id="R46aecccf6b46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ac7aa45cc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a5c67be3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6b302601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ef450c12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63c34852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ca0bba04d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