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391e4d01b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7b7943c2b426f"/>
  </p:sldMasterIdLst>
  <p:sldIdLst>
    <p:sldId xmlns:r="http://schemas.openxmlformats.org/officeDocument/2006/relationships" id="256" r:id="R31ca419b64ea42f7"/>
    <p:sldId xmlns:r="http://schemas.openxmlformats.org/officeDocument/2006/relationships" id="257" r:id="R46988b07e2724b24"/>
    <p:sldId xmlns:r="http://schemas.openxmlformats.org/officeDocument/2006/relationships" id="258" r:id="Rdf5b7fa9630d45e8"/>
    <p:sldId xmlns:r="http://schemas.openxmlformats.org/officeDocument/2006/relationships" id="259" r:id="R7a9a5a7efde14259"/>
    <p:sldId xmlns:r="http://schemas.openxmlformats.org/officeDocument/2006/relationships" id="260" r:id="Re4eb9712ad8e4621"/>
    <p:sldId xmlns:r="http://schemas.openxmlformats.org/officeDocument/2006/relationships" id="261" r:id="R6968ae6b4f08499f"/>
    <p:sldId xmlns:r="http://schemas.openxmlformats.org/officeDocument/2006/relationships" id="262" r:id="R51a4e9df2fa3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7b7943c2b426f" /><Relationship Type="http://schemas.openxmlformats.org/officeDocument/2006/relationships/slide" Target="/ppt/slides/slide1.xml" Id="R31ca419b64ea42f7" /><Relationship Type="http://schemas.openxmlformats.org/officeDocument/2006/relationships/slide" Target="/ppt/slides/slide2.xml" Id="R46988b07e2724b24" /><Relationship Type="http://schemas.openxmlformats.org/officeDocument/2006/relationships/slide" Target="/ppt/slides/slide3.xml" Id="Rdf5b7fa9630d45e8" /><Relationship Type="http://schemas.openxmlformats.org/officeDocument/2006/relationships/slide" Target="/ppt/slides/slide4.xml" Id="R7a9a5a7efde14259" /><Relationship Type="http://schemas.openxmlformats.org/officeDocument/2006/relationships/slide" Target="/ppt/slides/slide5.xml" Id="Re4eb9712ad8e4621" /><Relationship Type="http://schemas.openxmlformats.org/officeDocument/2006/relationships/slide" Target="/ppt/slides/slide6.xml" Id="R6968ae6b4f08499f" /><Relationship Type="http://schemas.openxmlformats.org/officeDocument/2006/relationships/slide" Target="/ppt/slides/slide7.xml" Id="R51a4e9df2fa3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037c2de39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25d82c41d4efc" /><Relationship Type="http://schemas.openxmlformats.org/officeDocument/2006/relationships/theme" Target="/ppt/slideMasters/theme/theme1.xml" Id="Rd1bc7822a784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25d82c41d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767ff4ae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03ce78d6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2b531ef63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7f59ffbf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8d17c4fc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8a349f80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845b66fc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