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8fa1944a1441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c18730bf2be4a01"/>
  </p:sldMasterIdLst>
  <p:sldIdLst>
    <p:sldId xmlns:r="http://schemas.openxmlformats.org/officeDocument/2006/relationships" id="256" r:id="Rcdd5336411d148dc"/>
    <p:sldId xmlns:r="http://schemas.openxmlformats.org/officeDocument/2006/relationships" id="257" r:id="Ra5b58ac9d7f64a5f"/>
    <p:sldId xmlns:r="http://schemas.openxmlformats.org/officeDocument/2006/relationships" id="258" r:id="R21cc4a2b82e740c8"/>
    <p:sldId xmlns:r="http://schemas.openxmlformats.org/officeDocument/2006/relationships" id="259" r:id="R75a2f9f7c458469b"/>
    <p:sldId xmlns:r="http://schemas.openxmlformats.org/officeDocument/2006/relationships" id="260" r:id="R01d3149dd7ed415e"/>
    <p:sldId xmlns:r="http://schemas.openxmlformats.org/officeDocument/2006/relationships" id="261" r:id="Rfece91a6d578483e"/>
    <p:sldId xmlns:r="http://schemas.openxmlformats.org/officeDocument/2006/relationships" id="262" r:id="R95f90c01090e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18730bf2be4a01" /><Relationship Type="http://schemas.openxmlformats.org/officeDocument/2006/relationships/slide" Target="/ppt/slides/slide1.xml" Id="Rcdd5336411d148dc" /><Relationship Type="http://schemas.openxmlformats.org/officeDocument/2006/relationships/slide" Target="/ppt/slides/slide2.xml" Id="Ra5b58ac9d7f64a5f" /><Relationship Type="http://schemas.openxmlformats.org/officeDocument/2006/relationships/slide" Target="/ppt/slides/slide3.xml" Id="R21cc4a2b82e740c8" /><Relationship Type="http://schemas.openxmlformats.org/officeDocument/2006/relationships/slide" Target="/ppt/slides/slide4.xml" Id="R75a2f9f7c458469b" /><Relationship Type="http://schemas.openxmlformats.org/officeDocument/2006/relationships/slide" Target="/ppt/slides/slide5.xml" Id="R01d3149dd7ed415e" /><Relationship Type="http://schemas.openxmlformats.org/officeDocument/2006/relationships/slide" Target="/ppt/slides/slide6.xml" Id="Rfece91a6d578483e" /><Relationship Type="http://schemas.openxmlformats.org/officeDocument/2006/relationships/slide" Target="/ppt/slides/slide7.xml" Id="R95f90c01090e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dbbc982cbb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0ed8adc5144c2" /><Relationship Type="http://schemas.openxmlformats.org/officeDocument/2006/relationships/theme" Target="/ppt/slideMasters/theme/theme1.xml" Id="Rd365af1e7c4940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50ed8adc5144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94b0a238d4e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60df5fe55460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24988daf4648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ffa67675443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e4147f0d1476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3fc662e6c64c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cbf9f5a6646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LAIJA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LAIJA AS ble etablert [år] og holder til i Rubbestadneset.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180 587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3 252 455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3 755 519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IDVI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JONNY VIKSE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LIVIHO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VIARLO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Jonny Vikse, Ramsneset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5420 Rubbestadneset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924 711 213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LAIJA AS</a:t>
            </a:r>
          </a:p>
        </p:txBody>
      </p:sp>
    </p:spTree>
  </p:cSld>
  <p:clrMapOvr>
    <a:masterClrMapping xmlns:a="http://schemas.openxmlformats.org/drawingml/2006/main"/>
  </p:clrMapOvr>
</p:sld>
</file>