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cc2c18ea3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a2f6016c549e5"/>
  </p:sldMasterIdLst>
  <p:sldIdLst>
    <p:sldId xmlns:r="http://schemas.openxmlformats.org/officeDocument/2006/relationships" id="256" r:id="R567c9cbd295a4a79"/>
    <p:sldId xmlns:r="http://schemas.openxmlformats.org/officeDocument/2006/relationships" id="257" r:id="Rd77c33c2ee8043c5"/>
    <p:sldId xmlns:r="http://schemas.openxmlformats.org/officeDocument/2006/relationships" id="258" r:id="R1ec45aa3130941fc"/>
    <p:sldId xmlns:r="http://schemas.openxmlformats.org/officeDocument/2006/relationships" id="259" r:id="R0c1b15358b8447c0"/>
    <p:sldId xmlns:r="http://schemas.openxmlformats.org/officeDocument/2006/relationships" id="260" r:id="R8e7941e82e404d28"/>
    <p:sldId xmlns:r="http://schemas.openxmlformats.org/officeDocument/2006/relationships" id="261" r:id="R6117720ef66249d9"/>
    <p:sldId xmlns:r="http://schemas.openxmlformats.org/officeDocument/2006/relationships" id="262" r:id="Rf8591c0ad102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a2f6016c549e5" /><Relationship Type="http://schemas.openxmlformats.org/officeDocument/2006/relationships/slide" Target="/ppt/slides/slide1.xml" Id="R567c9cbd295a4a79" /><Relationship Type="http://schemas.openxmlformats.org/officeDocument/2006/relationships/slide" Target="/ppt/slides/slide2.xml" Id="Rd77c33c2ee8043c5" /><Relationship Type="http://schemas.openxmlformats.org/officeDocument/2006/relationships/slide" Target="/ppt/slides/slide3.xml" Id="R1ec45aa3130941fc" /><Relationship Type="http://schemas.openxmlformats.org/officeDocument/2006/relationships/slide" Target="/ppt/slides/slide4.xml" Id="R0c1b15358b8447c0" /><Relationship Type="http://schemas.openxmlformats.org/officeDocument/2006/relationships/slide" Target="/ppt/slides/slide5.xml" Id="R8e7941e82e404d28" /><Relationship Type="http://schemas.openxmlformats.org/officeDocument/2006/relationships/slide" Target="/ppt/slides/slide6.xml" Id="R6117720ef66249d9" /><Relationship Type="http://schemas.openxmlformats.org/officeDocument/2006/relationships/slide" Target="/ppt/slides/slide7.xml" Id="Rf8591c0ad102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3c2f722ca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89bfb0984ac5" /><Relationship Type="http://schemas.openxmlformats.org/officeDocument/2006/relationships/theme" Target="/ppt/slideMasters/theme/theme1.xml" Id="R65d7e05d9131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089bfb098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b309dc0d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1aee128c9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b99e2314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21385824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cc4278098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6762c20d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a80c76d4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