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cfb9bd0e7e45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015cf31304333"/>
  </p:sldMasterIdLst>
  <p:sldIdLst>
    <p:sldId xmlns:r="http://schemas.openxmlformats.org/officeDocument/2006/relationships" id="256" r:id="R6e77ad5637774748"/>
    <p:sldId xmlns:r="http://schemas.openxmlformats.org/officeDocument/2006/relationships" id="257" r:id="R1fff4ef326234214"/>
    <p:sldId xmlns:r="http://schemas.openxmlformats.org/officeDocument/2006/relationships" id="258" r:id="R7fe456d52f1e4d4a"/>
    <p:sldId xmlns:r="http://schemas.openxmlformats.org/officeDocument/2006/relationships" id="259" r:id="Rf254ae652e5f4d17"/>
    <p:sldId xmlns:r="http://schemas.openxmlformats.org/officeDocument/2006/relationships" id="260" r:id="R4ddd0b77005a4e95"/>
    <p:sldId xmlns:r="http://schemas.openxmlformats.org/officeDocument/2006/relationships" id="261" r:id="R9704d6b89b4b493b"/>
    <p:sldId xmlns:r="http://schemas.openxmlformats.org/officeDocument/2006/relationships" id="262" r:id="R9b196053b01b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015cf31304333" /><Relationship Type="http://schemas.openxmlformats.org/officeDocument/2006/relationships/slide" Target="/ppt/slides/slide1.xml" Id="R6e77ad5637774748" /><Relationship Type="http://schemas.openxmlformats.org/officeDocument/2006/relationships/slide" Target="/ppt/slides/slide2.xml" Id="R1fff4ef326234214" /><Relationship Type="http://schemas.openxmlformats.org/officeDocument/2006/relationships/slide" Target="/ppt/slides/slide3.xml" Id="R7fe456d52f1e4d4a" /><Relationship Type="http://schemas.openxmlformats.org/officeDocument/2006/relationships/slide" Target="/ppt/slides/slide4.xml" Id="Rf254ae652e5f4d17" /><Relationship Type="http://schemas.openxmlformats.org/officeDocument/2006/relationships/slide" Target="/ppt/slides/slide5.xml" Id="R4ddd0b77005a4e95" /><Relationship Type="http://schemas.openxmlformats.org/officeDocument/2006/relationships/slide" Target="/ppt/slides/slide6.xml" Id="R9704d6b89b4b493b" /><Relationship Type="http://schemas.openxmlformats.org/officeDocument/2006/relationships/slide" Target="/ppt/slides/slide7.xml" Id="R9b196053b01b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b70da763e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15a7dfb5e4a64" /><Relationship Type="http://schemas.openxmlformats.org/officeDocument/2006/relationships/theme" Target="/ppt/slideMasters/theme/theme1.xml" Id="R8a945166dabb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e15a7dfb5e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e59c90f8a4b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ccaff710a48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3ca457383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2fffbea38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13875bc2048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ac47ea8fb42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3ff16e86042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SIGNATUR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SIGNATUR MANAGEMENT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7 623 917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2 387 377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924 696 826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 MANAGEMENT AS</a:t>
            </a:r>
          </a:p>
        </p:txBody>
      </p:sp>
    </p:spTree>
  </p:cSld>
  <p:clrMapOvr>
    <a:masterClrMapping xmlns:a="http://schemas.openxmlformats.org/drawingml/2006/main"/>
  </p:clrMapOvr>
</p:sld>
</file>