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e8eeade89443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eb95ba2ed344cf"/>
  </p:sldMasterIdLst>
  <p:sldIdLst>
    <p:sldId xmlns:r="http://schemas.openxmlformats.org/officeDocument/2006/relationships" id="256" r:id="R236343a4e51e4e57"/>
    <p:sldId xmlns:r="http://schemas.openxmlformats.org/officeDocument/2006/relationships" id="257" r:id="Ree76957274f149d3"/>
    <p:sldId xmlns:r="http://schemas.openxmlformats.org/officeDocument/2006/relationships" id="258" r:id="R272bbcbaee9241cd"/>
    <p:sldId xmlns:r="http://schemas.openxmlformats.org/officeDocument/2006/relationships" id="259" r:id="R8cf59091cfdb4a73"/>
    <p:sldId xmlns:r="http://schemas.openxmlformats.org/officeDocument/2006/relationships" id="260" r:id="Ra356e36d4cb54bdf"/>
    <p:sldId xmlns:r="http://schemas.openxmlformats.org/officeDocument/2006/relationships" id="261" r:id="R06bd897d510f4499"/>
    <p:sldId xmlns:r="http://schemas.openxmlformats.org/officeDocument/2006/relationships" id="262" r:id="R91b92b3b397546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eb95ba2ed344cf" /><Relationship Type="http://schemas.openxmlformats.org/officeDocument/2006/relationships/slide" Target="/ppt/slides/slide1.xml" Id="R236343a4e51e4e57" /><Relationship Type="http://schemas.openxmlformats.org/officeDocument/2006/relationships/slide" Target="/ppt/slides/slide2.xml" Id="Ree76957274f149d3" /><Relationship Type="http://schemas.openxmlformats.org/officeDocument/2006/relationships/slide" Target="/ppt/slides/slide3.xml" Id="R272bbcbaee9241cd" /><Relationship Type="http://schemas.openxmlformats.org/officeDocument/2006/relationships/slide" Target="/ppt/slides/slide4.xml" Id="R8cf59091cfdb4a73" /><Relationship Type="http://schemas.openxmlformats.org/officeDocument/2006/relationships/slide" Target="/ppt/slides/slide5.xml" Id="Ra356e36d4cb54bdf" /><Relationship Type="http://schemas.openxmlformats.org/officeDocument/2006/relationships/slide" Target="/ppt/slides/slide6.xml" Id="R06bd897d510f4499" /><Relationship Type="http://schemas.openxmlformats.org/officeDocument/2006/relationships/slide" Target="/ppt/slides/slide7.xml" Id="R91b92b3b397546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84ed7cd7984c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9e529082f437c" /><Relationship Type="http://schemas.openxmlformats.org/officeDocument/2006/relationships/theme" Target="/ppt/slideMasters/theme/theme1.xml" Id="R81d1227eef9c40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f9e529082f43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2eec31e00142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a58b6d25140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29f1e5aa144e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fe69c9ebd743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b8a36c6f194d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d1cf95d66745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ee3d84be9f49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KAYSA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KAYSA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KAYSA HOLDING AS ble etablert [år] og holder til i Knarrlagsund.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KAYSA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KAYSA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KAYSA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59 686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208 295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426 295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KAYSA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MARITA MØLLEN ULVAN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KAYSA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Marita Møllen, Sandvikveien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7242 Knarrlagsund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924 696 796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KAYSA HOLDING AS</a:t>
            </a:r>
          </a:p>
        </p:txBody>
      </p:sp>
    </p:spTree>
  </p:cSld>
  <p:clrMapOvr>
    <a:masterClrMapping xmlns:a="http://schemas.openxmlformats.org/drawingml/2006/main"/>
  </p:clrMapOvr>
</p:sld>
</file>