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b196511a4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548c264ae4001"/>
  </p:sldMasterIdLst>
  <p:sldIdLst>
    <p:sldId xmlns:r="http://schemas.openxmlformats.org/officeDocument/2006/relationships" id="256" r:id="R276c35883f744f30"/>
    <p:sldId xmlns:r="http://schemas.openxmlformats.org/officeDocument/2006/relationships" id="257" r:id="R0cb8583240a84568"/>
    <p:sldId xmlns:r="http://schemas.openxmlformats.org/officeDocument/2006/relationships" id="258" r:id="R204abd1899b042c0"/>
    <p:sldId xmlns:r="http://schemas.openxmlformats.org/officeDocument/2006/relationships" id="259" r:id="R4c2728c9e34b4cfe"/>
    <p:sldId xmlns:r="http://schemas.openxmlformats.org/officeDocument/2006/relationships" id="260" r:id="R71e9f4cac6894c21"/>
    <p:sldId xmlns:r="http://schemas.openxmlformats.org/officeDocument/2006/relationships" id="261" r:id="R68cff3c81f1547c5"/>
    <p:sldId xmlns:r="http://schemas.openxmlformats.org/officeDocument/2006/relationships" id="262" r:id="R36af1999985c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548c264ae4001" /><Relationship Type="http://schemas.openxmlformats.org/officeDocument/2006/relationships/slide" Target="/ppt/slides/slide1.xml" Id="R276c35883f744f30" /><Relationship Type="http://schemas.openxmlformats.org/officeDocument/2006/relationships/slide" Target="/ppt/slides/slide2.xml" Id="R0cb8583240a84568" /><Relationship Type="http://schemas.openxmlformats.org/officeDocument/2006/relationships/slide" Target="/ppt/slides/slide3.xml" Id="R204abd1899b042c0" /><Relationship Type="http://schemas.openxmlformats.org/officeDocument/2006/relationships/slide" Target="/ppt/slides/slide4.xml" Id="R4c2728c9e34b4cfe" /><Relationship Type="http://schemas.openxmlformats.org/officeDocument/2006/relationships/slide" Target="/ppt/slides/slide5.xml" Id="R71e9f4cac6894c21" /><Relationship Type="http://schemas.openxmlformats.org/officeDocument/2006/relationships/slide" Target="/ppt/slides/slide6.xml" Id="R68cff3c81f1547c5" /><Relationship Type="http://schemas.openxmlformats.org/officeDocument/2006/relationships/slide" Target="/ppt/slides/slide7.xml" Id="R36af1999985c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70f1e7e2c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e36095fe4984" /><Relationship Type="http://schemas.openxmlformats.org/officeDocument/2006/relationships/theme" Target="/ppt/slideMasters/theme/theme1.xml" Id="R89d2bbc3a70f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ee36095fe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fd84b141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dca9b686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3a805137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9bcb8517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de88544f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e0bc486c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20e44346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