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a2f7f48a9a4f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10a0fd86644af"/>
  </p:sldMasterIdLst>
  <p:sldIdLst>
    <p:sldId xmlns:r="http://schemas.openxmlformats.org/officeDocument/2006/relationships" id="256" r:id="R697b4333403642a1"/>
    <p:sldId xmlns:r="http://schemas.openxmlformats.org/officeDocument/2006/relationships" id="257" r:id="R031a5fa8694a46ed"/>
    <p:sldId xmlns:r="http://schemas.openxmlformats.org/officeDocument/2006/relationships" id="258" r:id="R8090e08ef5ff4c10"/>
    <p:sldId xmlns:r="http://schemas.openxmlformats.org/officeDocument/2006/relationships" id="259" r:id="R04406c03bb6745cc"/>
    <p:sldId xmlns:r="http://schemas.openxmlformats.org/officeDocument/2006/relationships" id="260" r:id="Rd37df07980e240dc"/>
    <p:sldId xmlns:r="http://schemas.openxmlformats.org/officeDocument/2006/relationships" id="261" r:id="R7d13c9a9e81f4c8f"/>
    <p:sldId xmlns:r="http://schemas.openxmlformats.org/officeDocument/2006/relationships" id="262" r:id="R5e6c7b30054a43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10a0fd86644af" /><Relationship Type="http://schemas.openxmlformats.org/officeDocument/2006/relationships/slide" Target="/ppt/slides/slide1.xml" Id="R697b4333403642a1" /><Relationship Type="http://schemas.openxmlformats.org/officeDocument/2006/relationships/slide" Target="/ppt/slides/slide2.xml" Id="R031a5fa8694a46ed" /><Relationship Type="http://schemas.openxmlformats.org/officeDocument/2006/relationships/slide" Target="/ppt/slides/slide3.xml" Id="R8090e08ef5ff4c10" /><Relationship Type="http://schemas.openxmlformats.org/officeDocument/2006/relationships/slide" Target="/ppt/slides/slide4.xml" Id="R04406c03bb6745cc" /><Relationship Type="http://schemas.openxmlformats.org/officeDocument/2006/relationships/slide" Target="/ppt/slides/slide5.xml" Id="Rd37df07980e240dc" /><Relationship Type="http://schemas.openxmlformats.org/officeDocument/2006/relationships/slide" Target="/ppt/slides/slide6.xml" Id="R7d13c9a9e81f4c8f" /><Relationship Type="http://schemas.openxmlformats.org/officeDocument/2006/relationships/slide" Target="/ppt/slides/slide7.xml" Id="R5e6c7b30054a43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b7e436776944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fe2613c214d04" /><Relationship Type="http://schemas.openxmlformats.org/officeDocument/2006/relationships/theme" Target="/ppt/slideMasters/theme/theme1.xml" Id="R95152018604a47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dfe2613c214d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8b8988b77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6a0ae4fc2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743cf1bd2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d5d2de366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2e144930b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f46bd53b54e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61280f1484b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KANTARELL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KANTARELL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10 464 184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14 513 982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LANDSNES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Landsnes, H0801, Sverdrups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924 685 840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KANTARELL AS</a:t>
            </a:r>
          </a:p>
        </p:txBody>
      </p:sp>
    </p:spTree>
  </p:cSld>
  <p:clrMapOvr>
    <a:masterClrMapping xmlns:a="http://schemas.openxmlformats.org/drawingml/2006/main"/>
  </p:clrMapOvr>
</p:sld>
</file>