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6bd8cbcbe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79a1d3d0d4dfa"/>
  </p:sldMasterIdLst>
  <p:sldIdLst>
    <p:sldId xmlns:r="http://schemas.openxmlformats.org/officeDocument/2006/relationships" id="256" r:id="R6132cc9e0d3d40f2"/>
    <p:sldId xmlns:r="http://schemas.openxmlformats.org/officeDocument/2006/relationships" id="257" r:id="R7c9ef67216b34d29"/>
    <p:sldId xmlns:r="http://schemas.openxmlformats.org/officeDocument/2006/relationships" id="258" r:id="Raa1cfffc97a0493d"/>
    <p:sldId xmlns:r="http://schemas.openxmlformats.org/officeDocument/2006/relationships" id="259" r:id="R4c826090a8f041ee"/>
    <p:sldId xmlns:r="http://schemas.openxmlformats.org/officeDocument/2006/relationships" id="260" r:id="Ra9ef345b009d4fb9"/>
    <p:sldId xmlns:r="http://schemas.openxmlformats.org/officeDocument/2006/relationships" id="261" r:id="R0e8941df3c5d4aa8"/>
    <p:sldId xmlns:r="http://schemas.openxmlformats.org/officeDocument/2006/relationships" id="262" r:id="R6d694902ac17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79a1d3d0d4dfa" /><Relationship Type="http://schemas.openxmlformats.org/officeDocument/2006/relationships/slide" Target="/ppt/slides/slide1.xml" Id="R6132cc9e0d3d40f2" /><Relationship Type="http://schemas.openxmlformats.org/officeDocument/2006/relationships/slide" Target="/ppt/slides/slide2.xml" Id="R7c9ef67216b34d29" /><Relationship Type="http://schemas.openxmlformats.org/officeDocument/2006/relationships/slide" Target="/ppt/slides/slide3.xml" Id="Raa1cfffc97a0493d" /><Relationship Type="http://schemas.openxmlformats.org/officeDocument/2006/relationships/slide" Target="/ppt/slides/slide4.xml" Id="R4c826090a8f041ee" /><Relationship Type="http://schemas.openxmlformats.org/officeDocument/2006/relationships/slide" Target="/ppt/slides/slide5.xml" Id="Ra9ef345b009d4fb9" /><Relationship Type="http://schemas.openxmlformats.org/officeDocument/2006/relationships/slide" Target="/ppt/slides/slide6.xml" Id="R0e8941df3c5d4aa8" /><Relationship Type="http://schemas.openxmlformats.org/officeDocument/2006/relationships/slide" Target="/ppt/slides/slide7.xml" Id="R6d694902ac17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c0a5b2ad3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1a6ec6c0465c" /><Relationship Type="http://schemas.openxmlformats.org/officeDocument/2006/relationships/theme" Target="/ppt/slideMasters/theme/theme1.xml" Id="R8e311cff5688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31a6ec6c0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82187ca9d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3e1d8b630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b1fabd24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7570375f7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9ea1eb178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db3d4f6a944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b7f3df134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HEGGEDAL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HEGGEDAL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6 604 003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