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cffb54ee7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f91d7d1ac4375"/>
  </p:sldMasterIdLst>
  <p:sldIdLst>
    <p:sldId xmlns:r="http://schemas.openxmlformats.org/officeDocument/2006/relationships" id="256" r:id="R1bed84ec266d46d2"/>
    <p:sldId xmlns:r="http://schemas.openxmlformats.org/officeDocument/2006/relationships" id="257" r:id="R1fd627e0a5944ed7"/>
    <p:sldId xmlns:r="http://schemas.openxmlformats.org/officeDocument/2006/relationships" id="258" r:id="Rac93deba08dd4261"/>
    <p:sldId xmlns:r="http://schemas.openxmlformats.org/officeDocument/2006/relationships" id="259" r:id="R8ce1455421e64d95"/>
    <p:sldId xmlns:r="http://schemas.openxmlformats.org/officeDocument/2006/relationships" id="260" r:id="Rae3970fa06254e79"/>
    <p:sldId xmlns:r="http://schemas.openxmlformats.org/officeDocument/2006/relationships" id="261" r:id="Rb6d7560052c1409a"/>
    <p:sldId xmlns:r="http://schemas.openxmlformats.org/officeDocument/2006/relationships" id="262" r:id="R0187f4801698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f91d7d1ac4375" /><Relationship Type="http://schemas.openxmlformats.org/officeDocument/2006/relationships/slide" Target="/ppt/slides/slide1.xml" Id="R1bed84ec266d46d2" /><Relationship Type="http://schemas.openxmlformats.org/officeDocument/2006/relationships/slide" Target="/ppt/slides/slide2.xml" Id="R1fd627e0a5944ed7" /><Relationship Type="http://schemas.openxmlformats.org/officeDocument/2006/relationships/slide" Target="/ppt/slides/slide3.xml" Id="Rac93deba08dd4261" /><Relationship Type="http://schemas.openxmlformats.org/officeDocument/2006/relationships/slide" Target="/ppt/slides/slide4.xml" Id="R8ce1455421e64d95" /><Relationship Type="http://schemas.openxmlformats.org/officeDocument/2006/relationships/slide" Target="/ppt/slides/slide5.xml" Id="Rae3970fa06254e79" /><Relationship Type="http://schemas.openxmlformats.org/officeDocument/2006/relationships/slide" Target="/ppt/slides/slide6.xml" Id="Rb6d7560052c1409a" /><Relationship Type="http://schemas.openxmlformats.org/officeDocument/2006/relationships/slide" Target="/ppt/slides/slide7.xml" Id="R0187f4801698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e7b8f25e04d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866d8f2fe4ebd" /><Relationship Type="http://schemas.openxmlformats.org/officeDocument/2006/relationships/theme" Target="/ppt/slideMasters/theme/theme1.xml" Id="Rc560a7bab581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866d8f2fe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82ee4f9d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4fac3dd85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d4a5c79dc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6cbf6a719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1f96b0ee3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1c283d06f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81396c01c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