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99627bcdc46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522412663454a"/>
  </p:sldMasterIdLst>
  <p:sldIdLst>
    <p:sldId xmlns:r="http://schemas.openxmlformats.org/officeDocument/2006/relationships" id="256" r:id="R5b907b40fcf84c7b"/>
    <p:sldId xmlns:r="http://schemas.openxmlformats.org/officeDocument/2006/relationships" id="257" r:id="Rcc15212282924f7c"/>
    <p:sldId xmlns:r="http://schemas.openxmlformats.org/officeDocument/2006/relationships" id="258" r:id="R536dd6444beb47a7"/>
    <p:sldId xmlns:r="http://schemas.openxmlformats.org/officeDocument/2006/relationships" id="259" r:id="R6c5d6bda80ca4840"/>
    <p:sldId xmlns:r="http://schemas.openxmlformats.org/officeDocument/2006/relationships" id="260" r:id="Rc204433af0f64e73"/>
    <p:sldId xmlns:r="http://schemas.openxmlformats.org/officeDocument/2006/relationships" id="261" r:id="Rb0cc573ee2d04728"/>
    <p:sldId xmlns:r="http://schemas.openxmlformats.org/officeDocument/2006/relationships" id="262" r:id="R9b4984a811e9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522412663454a" /><Relationship Type="http://schemas.openxmlformats.org/officeDocument/2006/relationships/slide" Target="/ppt/slides/slide1.xml" Id="R5b907b40fcf84c7b" /><Relationship Type="http://schemas.openxmlformats.org/officeDocument/2006/relationships/slide" Target="/ppt/slides/slide2.xml" Id="Rcc15212282924f7c" /><Relationship Type="http://schemas.openxmlformats.org/officeDocument/2006/relationships/slide" Target="/ppt/slides/slide3.xml" Id="R536dd6444beb47a7" /><Relationship Type="http://schemas.openxmlformats.org/officeDocument/2006/relationships/slide" Target="/ppt/slides/slide4.xml" Id="R6c5d6bda80ca4840" /><Relationship Type="http://schemas.openxmlformats.org/officeDocument/2006/relationships/slide" Target="/ppt/slides/slide5.xml" Id="Rc204433af0f64e73" /><Relationship Type="http://schemas.openxmlformats.org/officeDocument/2006/relationships/slide" Target="/ppt/slides/slide6.xml" Id="Rb0cc573ee2d04728" /><Relationship Type="http://schemas.openxmlformats.org/officeDocument/2006/relationships/slide" Target="/ppt/slides/slide7.xml" Id="R9b4984a811e9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447ba380a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c970c3bb04041" /><Relationship Type="http://schemas.openxmlformats.org/officeDocument/2006/relationships/theme" Target="/ppt/slideMasters/theme/theme1.xml" Id="R034affb1a49d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c970c3bb0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5f7ae2ab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4cbf8f944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e7e208204a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689fe036f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ba766bbd347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b7cd72da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0a0655a6e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