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dbb3c55f3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da796464e541f4"/>
  </p:sldMasterIdLst>
  <p:sldIdLst>
    <p:sldId xmlns:r="http://schemas.openxmlformats.org/officeDocument/2006/relationships" id="256" r:id="R7d4218e9105746d7"/>
    <p:sldId xmlns:r="http://schemas.openxmlformats.org/officeDocument/2006/relationships" id="257" r:id="R4081016a938e4b65"/>
    <p:sldId xmlns:r="http://schemas.openxmlformats.org/officeDocument/2006/relationships" id="258" r:id="R98659cfadbb143e0"/>
    <p:sldId xmlns:r="http://schemas.openxmlformats.org/officeDocument/2006/relationships" id="259" r:id="Ra66f0d58e28b471e"/>
    <p:sldId xmlns:r="http://schemas.openxmlformats.org/officeDocument/2006/relationships" id="260" r:id="R7b29e27ab3a54869"/>
    <p:sldId xmlns:r="http://schemas.openxmlformats.org/officeDocument/2006/relationships" id="261" r:id="R2fd458eeb0dc47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a796464e541f4" /><Relationship Type="http://schemas.openxmlformats.org/officeDocument/2006/relationships/slide" Target="/ppt/slides/slide1.xml" Id="R7d4218e9105746d7" /><Relationship Type="http://schemas.openxmlformats.org/officeDocument/2006/relationships/slide" Target="/ppt/slides/slide2.xml" Id="R4081016a938e4b65" /><Relationship Type="http://schemas.openxmlformats.org/officeDocument/2006/relationships/slide" Target="/ppt/slides/slide3.xml" Id="R98659cfadbb143e0" /><Relationship Type="http://schemas.openxmlformats.org/officeDocument/2006/relationships/slide" Target="/ppt/slides/slide4.xml" Id="Ra66f0d58e28b471e" /><Relationship Type="http://schemas.openxmlformats.org/officeDocument/2006/relationships/slide" Target="/ppt/slides/slide5.xml" Id="R7b29e27ab3a54869" /><Relationship Type="http://schemas.openxmlformats.org/officeDocument/2006/relationships/slide" Target="/ppt/slides/slide6.xml" Id="R2fd458eeb0dc47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df7b4a2e4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51cef228342b4" /><Relationship Type="http://schemas.openxmlformats.org/officeDocument/2006/relationships/theme" Target="/ppt/slideMasters/theme/theme1.xml" Id="R989dcce2aabe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651cef228342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a78e573f49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7deafc59f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75ea0834b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e5631d98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7a9c1a77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0861ed99243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