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98b8e7d95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eae1900f94710"/>
  </p:sldMasterIdLst>
  <p:sldIdLst>
    <p:sldId xmlns:r="http://schemas.openxmlformats.org/officeDocument/2006/relationships" id="256" r:id="R2ab26d69d5fd48e6"/>
    <p:sldId xmlns:r="http://schemas.openxmlformats.org/officeDocument/2006/relationships" id="257" r:id="Rd90ce3dc7c2d4f64"/>
    <p:sldId xmlns:r="http://schemas.openxmlformats.org/officeDocument/2006/relationships" id="258" r:id="R83478bdfb1704079"/>
    <p:sldId xmlns:r="http://schemas.openxmlformats.org/officeDocument/2006/relationships" id="259" r:id="R2430f58326f84924"/>
    <p:sldId xmlns:r="http://schemas.openxmlformats.org/officeDocument/2006/relationships" id="260" r:id="R4c1f9a1e8d114223"/>
    <p:sldId xmlns:r="http://schemas.openxmlformats.org/officeDocument/2006/relationships" id="261" r:id="Ra1f17377111b4640"/>
    <p:sldId xmlns:r="http://schemas.openxmlformats.org/officeDocument/2006/relationships" id="262" r:id="R95fe0c4b3cf542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eae1900f94710" /><Relationship Type="http://schemas.openxmlformats.org/officeDocument/2006/relationships/slide" Target="/ppt/slides/slide1.xml" Id="R2ab26d69d5fd48e6" /><Relationship Type="http://schemas.openxmlformats.org/officeDocument/2006/relationships/slide" Target="/ppt/slides/slide2.xml" Id="Rd90ce3dc7c2d4f64" /><Relationship Type="http://schemas.openxmlformats.org/officeDocument/2006/relationships/slide" Target="/ppt/slides/slide3.xml" Id="R83478bdfb1704079" /><Relationship Type="http://schemas.openxmlformats.org/officeDocument/2006/relationships/slide" Target="/ppt/slides/slide4.xml" Id="R2430f58326f84924" /><Relationship Type="http://schemas.openxmlformats.org/officeDocument/2006/relationships/slide" Target="/ppt/slides/slide5.xml" Id="R4c1f9a1e8d114223" /><Relationship Type="http://schemas.openxmlformats.org/officeDocument/2006/relationships/slide" Target="/ppt/slides/slide6.xml" Id="Ra1f17377111b4640" /><Relationship Type="http://schemas.openxmlformats.org/officeDocument/2006/relationships/slide" Target="/ppt/slides/slide7.xml" Id="R95fe0c4b3cf542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2375ddf51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159bae7774794" /><Relationship Type="http://schemas.openxmlformats.org/officeDocument/2006/relationships/theme" Target="/ppt/slideMasters/theme/theme1.xml" Id="Rb44eff6b1c24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5159bae77747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b9b6bf16b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c777d4431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846fb14d7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517831a6641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009b483304a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fcfdf36c2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6e034e7e24a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GRØNVOLD INVEST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2 502 604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15 532 288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162 193 601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171 938 202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Øverkvernsvingen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924 664 304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GRØNVOLD INVEST AS</a:t>
            </a:r>
          </a:p>
        </p:txBody>
      </p:sp>
    </p:spTree>
  </p:cSld>
  <p:clrMapOvr>
    <a:masterClrMapping xmlns:a="http://schemas.openxmlformats.org/drawingml/2006/main"/>
  </p:clrMapOvr>
</p:sld>
</file>