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15ff13f3d5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38354117a403d"/>
  </p:sldMasterIdLst>
  <p:sldIdLst>
    <p:sldId xmlns:r="http://schemas.openxmlformats.org/officeDocument/2006/relationships" id="256" r:id="R1059b3c7acdd4857"/>
    <p:sldId xmlns:r="http://schemas.openxmlformats.org/officeDocument/2006/relationships" id="257" r:id="Rae861e597ba24418"/>
    <p:sldId xmlns:r="http://schemas.openxmlformats.org/officeDocument/2006/relationships" id="258" r:id="Ra4ce2ce820f649e0"/>
    <p:sldId xmlns:r="http://schemas.openxmlformats.org/officeDocument/2006/relationships" id="259" r:id="R916fdc116ee1425a"/>
    <p:sldId xmlns:r="http://schemas.openxmlformats.org/officeDocument/2006/relationships" id="260" r:id="Rb11849c874aa4b02"/>
    <p:sldId xmlns:r="http://schemas.openxmlformats.org/officeDocument/2006/relationships" id="261" r:id="R38f1fe43b11d4f2f"/>
    <p:sldId xmlns:r="http://schemas.openxmlformats.org/officeDocument/2006/relationships" id="262" r:id="R37701221ed944d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38354117a403d" /><Relationship Type="http://schemas.openxmlformats.org/officeDocument/2006/relationships/slide" Target="/ppt/slides/slide1.xml" Id="R1059b3c7acdd4857" /><Relationship Type="http://schemas.openxmlformats.org/officeDocument/2006/relationships/slide" Target="/ppt/slides/slide2.xml" Id="Rae861e597ba24418" /><Relationship Type="http://schemas.openxmlformats.org/officeDocument/2006/relationships/slide" Target="/ppt/slides/slide3.xml" Id="Ra4ce2ce820f649e0" /><Relationship Type="http://schemas.openxmlformats.org/officeDocument/2006/relationships/slide" Target="/ppt/slides/slide4.xml" Id="R916fdc116ee1425a" /><Relationship Type="http://schemas.openxmlformats.org/officeDocument/2006/relationships/slide" Target="/ppt/slides/slide5.xml" Id="Rb11849c874aa4b02" /><Relationship Type="http://schemas.openxmlformats.org/officeDocument/2006/relationships/slide" Target="/ppt/slides/slide6.xml" Id="R38f1fe43b11d4f2f" /><Relationship Type="http://schemas.openxmlformats.org/officeDocument/2006/relationships/slide" Target="/ppt/slides/slide7.xml" Id="R37701221ed944d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0e9e3fc8c44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39497b6294899" /><Relationship Type="http://schemas.openxmlformats.org/officeDocument/2006/relationships/theme" Target="/ppt/slideMasters/theme/theme1.xml" Id="R0db830a9e8eb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39497b62948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11d82e4704c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735c848b941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a8404a7ce4e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339d11cab4d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899c09464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f601d9a0c4b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8e433e90244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SERIGSTAD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SERIGSTAD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−163 770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6 602 697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54 210 240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55 013 120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SERIGSTAD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Ørnahaugen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924 611 243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SERIGSTAD INVEST AS</a:t>
            </a:r>
          </a:p>
        </p:txBody>
      </p:sp>
    </p:spTree>
  </p:cSld>
  <p:clrMapOvr>
    <a:masterClrMapping xmlns:a="http://schemas.openxmlformats.org/drawingml/2006/main"/>
  </p:clrMapOvr>
</p:sld>
</file>