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33e44487a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5eaa1e9dc4418"/>
  </p:sldMasterIdLst>
  <p:sldIdLst>
    <p:sldId xmlns:r="http://schemas.openxmlformats.org/officeDocument/2006/relationships" id="256" r:id="Rd9bd786f8e364aa2"/>
    <p:sldId xmlns:r="http://schemas.openxmlformats.org/officeDocument/2006/relationships" id="257" r:id="R273f8028ce9342c9"/>
    <p:sldId xmlns:r="http://schemas.openxmlformats.org/officeDocument/2006/relationships" id="258" r:id="R14c70c6b59154a20"/>
    <p:sldId xmlns:r="http://schemas.openxmlformats.org/officeDocument/2006/relationships" id="259" r:id="R9fc71c8648814fba"/>
    <p:sldId xmlns:r="http://schemas.openxmlformats.org/officeDocument/2006/relationships" id="260" r:id="R201a6cb33bac44f8"/>
    <p:sldId xmlns:r="http://schemas.openxmlformats.org/officeDocument/2006/relationships" id="261" r:id="Re0a9822a8989434b"/>
    <p:sldId xmlns:r="http://schemas.openxmlformats.org/officeDocument/2006/relationships" id="262" r:id="Ra446340cec56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5eaa1e9dc4418" /><Relationship Type="http://schemas.openxmlformats.org/officeDocument/2006/relationships/slide" Target="/ppt/slides/slide1.xml" Id="Rd9bd786f8e364aa2" /><Relationship Type="http://schemas.openxmlformats.org/officeDocument/2006/relationships/slide" Target="/ppt/slides/slide2.xml" Id="R273f8028ce9342c9" /><Relationship Type="http://schemas.openxmlformats.org/officeDocument/2006/relationships/slide" Target="/ppt/slides/slide3.xml" Id="R14c70c6b59154a20" /><Relationship Type="http://schemas.openxmlformats.org/officeDocument/2006/relationships/slide" Target="/ppt/slides/slide4.xml" Id="R9fc71c8648814fba" /><Relationship Type="http://schemas.openxmlformats.org/officeDocument/2006/relationships/slide" Target="/ppt/slides/slide5.xml" Id="R201a6cb33bac44f8" /><Relationship Type="http://schemas.openxmlformats.org/officeDocument/2006/relationships/slide" Target="/ppt/slides/slide6.xml" Id="Re0a9822a8989434b" /><Relationship Type="http://schemas.openxmlformats.org/officeDocument/2006/relationships/slide" Target="/ppt/slides/slide7.xml" Id="Ra446340cec56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4cfe1609d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acd60f834bb0" /><Relationship Type="http://schemas.openxmlformats.org/officeDocument/2006/relationships/theme" Target="/ppt/slideMasters/theme/theme1.xml" Id="R9cc147916035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2acd60f83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d10cf4841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63c577b42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147e771f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fd4f533f7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737b7f361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1822bf9ac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cae4635c843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30 887 803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30 427 760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924 548 401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