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9e395c2f6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e926f8f794ac9"/>
  </p:sldMasterIdLst>
  <p:sldIdLst>
    <p:sldId xmlns:r="http://schemas.openxmlformats.org/officeDocument/2006/relationships" id="256" r:id="R95f8850476e74fc6"/>
    <p:sldId xmlns:r="http://schemas.openxmlformats.org/officeDocument/2006/relationships" id="257" r:id="Ra008b0d60e0d46ba"/>
    <p:sldId xmlns:r="http://schemas.openxmlformats.org/officeDocument/2006/relationships" id="258" r:id="R5f1027232be54929"/>
    <p:sldId xmlns:r="http://schemas.openxmlformats.org/officeDocument/2006/relationships" id="259" r:id="R807e454795d641bc"/>
    <p:sldId xmlns:r="http://schemas.openxmlformats.org/officeDocument/2006/relationships" id="260" r:id="R457fb9583caf4fbd"/>
    <p:sldId xmlns:r="http://schemas.openxmlformats.org/officeDocument/2006/relationships" id="261" r:id="Rb4ff862da2bf46e4"/>
    <p:sldId xmlns:r="http://schemas.openxmlformats.org/officeDocument/2006/relationships" id="262" r:id="R5b8a0fbfea6e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e926f8f794ac9" /><Relationship Type="http://schemas.openxmlformats.org/officeDocument/2006/relationships/slide" Target="/ppt/slides/slide1.xml" Id="R95f8850476e74fc6" /><Relationship Type="http://schemas.openxmlformats.org/officeDocument/2006/relationships/slide" Target="/ppt/slides/slide2.xml" Id="Ra008b0d60e0d46ba" /><Relationship Type="http://schemas.openxmlformats.org/officeDocument/2006/relationships/slide" Target="/ppt/slides/slide3.xml" Id="R5f1027232be54929" /><Relationship Type="http://schemas.openxmlformats.org/officeDocument/2006/relationships/slide" Target="/ppt/slides/slide4.xml" Id="R807e454795d641bc" /><Relationship Type="http://schemas.openxmlformats.org/officeDocument/2006/relationships/slide" Target="/ppt/slides/slide5.xml" Id="R457fb9583caf4fbd" /><Relationship Type="http://schemas.openxmlformats.org/officeDocument/2006/relationships/slide" Target="/ppt/slides/slide6.xml" Id="Rb4ff862da2bf46e4" /><Relationship Type="http://schemas.openxmlformats.org/officeDocument/2006/relationships/slide" Target="/ppt/slides/slide7.xml" Id="R5b8a0fbfea6e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8d46545c9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213c8f6847ea" /><Relationship Type="http://schemas.openxmlformats.org/officeDocument/2006/relationships/theme" Target="/ppt/slideMasters/theme/theme1.xml" Id="R49c856be4e8f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b213c8f68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76d21c1e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4b4b02683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db3846924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f2f1c792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2f111c2de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1a506dd26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ad90c32eb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