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0272cf938e4e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d69860dd6c432b"/>
  </p:sldMasterIdLst>
  <p:sldIdLst>
    <p:sldId xmlns:r="http://schemas.openxmlformats.org/officeDocument/2006/relationships" id="256" r:id="Rd8ee0f241e114bf5"/>
    <p:sldId xmlns:r="http://schemas.openxmlformats.org/officeDocument/2006/relationships" id="257" r:id="Rdd34740c50414a7e"/>
    <p:sldId xmlns:r="http://schemas.openxmlformats.org/officeDocument/2006/relationships" id="258" r:id="Rbf7f60cfaef74a68"/>
    <p:sldId xmlns:r="http://schemas.openxmlformats.org/officeDocument/2006/relationships" id="259" r:id="Rd5c29b7eb68e49a9"/>
    <p:sldId xmlns:r="http://schemas.openxmlformats.org/officeDocument/2006/relationships" id="260" r:id="R71dcbe78cf5e4646"/>
    <p:sldId xmlns:r="http://schemas.openxmlformats.org/officeDocument/2006/relationships" id="261" r:id="R48ea8a249d8e49ee"/>
    <p:sldId xmlns:r="http://schemas.openxmlformats.org/officeDocument/2006/relationships" id="262" r:id="R94bcd80b6ef449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69860dd6c432b" /><Relationship Type="http://schemas.openxmlformats.org/officeDocument/2006/relationships/slide" Target="/ppt/slides/slide1.xml" Id="Rd8ee0f241e114bf5" /><Relationship Type="http://schemas.openxmlformats.org/officeDocument/2006/relationships/slide" Target="/ppt/slides/slide2.xml" Id="Rdd34740c50414a7e" /><Relationship Type="http://schemas.openxmlformats.org/officeDocument/2006/relationships/slide" Target="/ppt/slides/slide3.xml" Id="Rbf7f60cfaef74a68" /><Relationship Type="http://schemas.openxmlformats.org/officeDocument/2006/relationships/slide" Target="/ppt/slides/slide4.xml" Id="Rd5c29b7eb68e49a9" /><Relationship Type="http://schemas.openxmlformats.org/officeDocument/2006/relationships/slide" Target="/ppt/slides/slide5.xml" Id="R71dcbe78cf5e4646" /><Relationship Type="http://schemas.openxmlformats.org/officeDocument/2006/relationships/slide" Target="/ppt/slides/slide6.xml" Id="R48ea8a249d8e49ee" /><Relationship Type="http://schemas.openxmlformats.org/officeDocument/2006/relationships/slide" Target="/ppt/slides/slide7.xml" Id="R94bcd80b6ef449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63d963c8e4b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3fdd4319a461f" /><Relationship Type="http://schemas.openxmlformats.org/officeDocument/2006/relationships/theme" Target="/ppt/slideMasters/theme/theme1.xml" Id="Rd84358cfe9b44b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43fdd4319a46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a4f123e5c4c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553a0ca6e49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00232fcca47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5356fe314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01cbbb0cf4e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57e9006de4f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ae9bf37d247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KÆRU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KÆRU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KÆRU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KÆRU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KÆRU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KÆRU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4 329 945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4 434 945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KÆRU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OLA BJØRNESETH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KÆRU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Innmarksvegen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2407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924 520 086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KÆRU AS</a:t>
            </a:r>
          </a:p>
        </p:txBody>
      </p:sp>
    </p:spTree>
  </p:cSld>
  <p:clrMapOvr>
    <a:masterClrMapping xmlns:a="http://schemas.openxmlformats.org/drawingml/2006/main"/>
  </p:clrMapOvr>
</p:sld>
</file>