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4256d1eb7f40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4cc467e5d4eaa"/>
  </p:sldMasterIdLst>
  <p:sldIdLst>
    <p:sldId xmlns:r="http://schemas.openxmlformats.org/officeDocument/2006/relationships" id="256" r:id="R1ed7302228604425"/>
    <p:sldId xmlns:r="http://schemas.openxmlformats.org/officeDocument/2006/relationships" id="257" r:id="R15fc81980c9640d9"/>
    <p:sldId xmlns:r="http://schemas.openxmlformats.org/officeDocument/2006/relationships" id="258" r:id="R06cfa747497b4040"/>
    <p:sldId xmlns:r="http://schemas.openxmlformats.org/officeDocument/2006/relationships" id="259" r:id="R4c9bbb432e694002"/>
    <p:sldId xmlns:r="http://schemas.openxmlformats.org/officeDocument/2006/relationships" id="260" r:id="R95e3f3b0739246f3"/>
    <p:sldId xmlns:r="http://schemas.openxmlformats.org/officeDocument/2006/relationships" id="261" r:id="R79ad7744ad1e42dd"/>
    <p:sldId xmlns:r="http://schemas.openxmlformats.org/officeDocument/2006/relationships" id="262" r:id="R048af964976d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4cc467e5d4eaa" /><Relationship Type="http://schemas.openxmlformats.org/officeDocument/2006/relationships/slide" Target="/ppt/slides/slide1.xml" Id="R1ed7302228604425" /><Relationship Type="http://schemas.openxmlformats.org/officeDocument/2006/relationships/slide" Target="/ppt/slides/slide2.xml" Id="R15fc81980c9640d9" /><Relationship Type="http://schemas.openxmlformats.org/officeDocument/2006/relationships/slide" Target="/ppt/slides/slide3.xml" Id="R06cfa747497b4040" /><Relationship Type="http://schemas.openxmlformats.org/officeDocument/2006/relationships/slide" Target="/ppt/slides/slide4.xml" Id="R4c9bbb432e694002" /><Relationship Type="http://schemas.openxmlformats.org/officeDocument/2006/relationships/slide" Target="/ppt/slides/slide5.xml" Id="R95e3f3b0739246f3" /><Relationship Type="http://schemas.openxmlformats.org/officeDocument/2006/relationships/slide" Target="/ppt/slides/slide6.xml" Id="R79ad7744ad1e42dd" /><Relationship Type="http://schemas.openxmlformats.org/officeDocument/2006/relationships/slide" Target="/ppt/slides/slide7.xml" Id="R048af964976d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2429a291247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4223ac9ce45f5" /><Relationship Type="http://schemas.openxmlformats.org/officeDocument/2006/relationships/theme" Target="/ppt/slideMasters/theme/theme1.xml" Id="Reb1353ab516c4e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e4223ac9ce45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f0156017941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217285cae49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52451638d48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0e88f6a0c4a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27d0bedcc4d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0f79337fe40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d17f796cf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SKREIFJORD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3 683 684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RYPDAL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Rypdal, C. A. Torstensens vei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