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6e14f75b9d42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9ffa9e445f4f31"/>
  </p:sldMasterIdLst>
  <p:sldIdLst>
    <p:sldId xmlns:r="http://schemas.openxmlformats.org/officeDocument/2006/relationships" id="256" r:id="R6279ae60cb334ee5"/>
    <p:sldId xmlns:r="http://schemas.openxmlformats.org/officeDocument/2006/relationships" id="257" r:id="Rc0820728919b4276"/>
    <p:sldId xmlns:r="http://schemas.openxmlformats.org/officeDocument/2006/relationships" id="258" r:id="R2569f0f0b4f44ef0"/>
    <p:sldId xmlns:r="http://schemas.openxmlformats.org/officeDocument/2006/relationships" id="259" r:id="R765d708b236d4838"/>
    <p:sldId xmlns:r="http://schemas.openxmlformats.org/officeDocument/2006/relationships" id="260" r:id="R042ebd5f27744336"/>
    <p:sldId xmlns:r="http://schemas.openxmlformats.org/officeDocument/2006/relationships" id="261" r:id="R789fbb91b8814238"/>
    <p:sldId xmlns:r="http://schemas.openxmlformats.org/officeDocument/2006/relationships" id="262" r:id="R65f3013aa28d49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9ffa9e445f4f31" /><Relationship Type="http://schemas.openxmlformats.org/officeDocument/2006/relationships/slide" Target="/ppt/slides/slide1.xml" Id="R6279ae60cb334ee5" /><Relationship Type="http://schemas.openxmlformats.org/officeDocument/2006/relationships/slide" Target="/ppt/slides/slide2.xml" Id="Rc0820728919b4276" /><Relationship Type="http://schemas.openxmlformats.org/officeDocument/2006/relationships/slide" Target="/ppt/slides/slide3.xml" Id="R2569f0f0b4f44ef0" /><Relationship Type="http://schemas.openxmlformats.org/officeDocument/2006/relationships/slide" Target="/ppt/slides/slide4.xml" Id="R765d708b236d4838" /><Relationship Type="http://schemas.openxmlformats.org/officeDocument/2006/relationships/slide" Target="/ppt/slides/slide5.xml" Id="R042ebd5f27744336" /><Relationship Type="http://schemas.openxmlformats.org/officeDocument/2006/relationships/slide" Target="/ppt/slides/slide6.xml" Id="R789fbb91b8814238" /><Relationship Type="http://schemas.openxmlformats.org/officeDocument/2006/relationships/slide" Target="/ppt/slides/slide7.xml" Id="R65f3013aa28d49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9bde8d1edc44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a3b11445a4613" /><Relationship Type="http://schemas.openxmlformats.org/officeDocument/2006/relationships/theme" Target="/ppt/slideMasters/theme/theme1.xml" Id="R9a0eec9e28f245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3a3b11445a46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16f55fcc446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00bf763c14f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f87ebc36240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41548a98a4f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781aefbee4d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6b32a9e1043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f58cb9adb44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WEFILE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WEFILE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WEFILE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WEFILE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WEFILE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WEFILE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16 857 383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3 496 307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2 796 928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3 742 305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8 696 678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WEFILE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AIRSPACE HOLDING AS  –  62,8 %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CERN INVEST AS  –  21,2 %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ANMANO HOLDING AS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NIONOR HOLDING AS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WEFILE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Grønland 32B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ji@ljosland.com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924 505 036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WEFILE AS</a:t>
            </a:r>
          </a:p>
        </p:txBody>
      </p:sp>
    </p:spTree>
  </p:cSld>
  <p:clrMapOvr>
    <a:masterClrMapping xmlns:a="http://schemas.openxmlformats.org/drawingml/2006/main"/>
  </p:clrMapOvr>
</p:sld>
</file>