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8381d0ed8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59590e0d040d1"/>
  </p:sldMasterIdLst>
  <p:sldIdLst>
    <p:sldId xmlns:r="http://schemas.openxmlformats.org/officeDocument/2006/relationships" id="256" r:id="Rf1dfe1b9ea694274"/>
    <p:sldId xmlns:r="http://schemas.openxmlformats.org/officeDocument/2006/relationships" id="257" r:id="R97c6729b0ffc469a"/>
    <p:sldId xmlns:r="http://schemas.openxmlformats.org/officeDocument/2006/relationships" id="258" r:id="R9e5ad0ff2896461e"/>
    <p:sldId xmlns:r="http://schemas.openxmlformats.org/officeDocument/2006/relationships" id="259" r:id="R696bcc2c3af84674"/>
    <p:sldId xmlns:r="http://schemas.openxmlformats.org/officeDocument/2006/relationships" id="260" r:id="R4848d4b63d4d4cae"/>
    <p:sldId xmlns:r="http://schemas.openxmlformats.org/officeDocument/2006/relationships" id="261" r:id="R63f2b849cdc04552"/>
    <p:sldId xmlns:r="http://schemas.openxmlformats.org/officeDocument/2006/relationships" id="262" r:id="R984d5ef835fc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59590e0d040d1" /><Relationship Type="http://schemas.openxmlformats.org/officeDocument/2006/relationships/slide" Target="/ppt/slides/slide1.xml" Id="Rf1dfe1b9ea694274" /><Relationship Type="http://schemas.openxmlformats.org/officeDocument/2006/relationships/slide" Target="/ppt/slides/slide2.xml" Id="R97c6729b0ffc469a" /><Relationship Type="http://schemas.openxmlformats.org/officeDocument/2006/relationships/slide" Target="/ppt/slides/slide3.xml" Id="R9e5ad0ff2896461e" /><Relationship Type="http://schemas.openxmlformats.org/officeDocument/2006/relationships/slide" Target="/ppt/slides/slide4.xml" Id="R696bcc2c3af84674" /><Relationship Type="http://schemas.openxmlformats.org/officeDocument/2006/relationships/slide" Target="/ppt/slides/slide5.xml" Id="R4848d4b63d4d4cae" /><Relationship Type="http://schemas.openxmlformats.org/officeDocument/2006/relationships/slide" Target="/ppt/slides/slide6.xml" Id="R63f2b849cdc04552" /><Relationship Type="http://schemas.openxmlformats.org/officeDocument/2006/relationships/slide" Target="/ppt/slides/slide7.xml" Id="R984d5ef835fc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682b061c2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a94a1c7e47e4" /><Relationship Type="http://schemas.openxmlformats.org/officeDocument/2006/relationships/theme" Target="/ppt/slideMasters/theme/theme1.xml" Id="R3d5a69e546ca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fa94a1c7e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6a9da793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a6526665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0f54fdce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cda36991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17616e76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89a31107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69167b0d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