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4c87eb371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12925c7204faa"/>
  </p:sldMasterIdLst>
  <p:sldIdLst>
    <p:sldId xmlns:r="http://schemas.openxmlformats.org/officeDocument/2006/relationships" id="256" r:id="R1fa28788dd9a4f0a"/>
    <p:sldId xmlns:r="http://schemas.openxmlformats.org/officeDocument/2006/relationships" id="257" r:id="R4139407f162342b3"/>
    <p:sldId xmlns:r="http://schemas.openxmlformats.org/officeDocument/2006/relationships" id="258" r:id="R49e0cc43c3804149"/>
    <p:sldId xmlns:r="http://schemas.openxmlformats.org/officeDocument/2006/relationships" id="259" r:id="R697e1d5bebc545b9"/>
    <p:sldId xmlns:r="http://schemas.openxmlformats.org/officeDocument/2006/relationships" id="260" r:id="Rf6e7c55ee37e4ce2"/>
    <p:sldId xmlns:r="http://schemas.openxmlformats.org/officeDocument/2006/relationships" id="261" r:id="R32dc78e07f1b4cb2"/>
    <p:sldId xmlns:r="http://schemas.openxmlformats.org/officeDocument/2006/relationships" id="262" r:id="R169f1d7c0a68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12925c7204faa" /><Relationship Type="http://schemas.openxmlformats.org/officeDocument/2006/relationships/slide" Target="/ppt/slides/slide1.xml" Id="R1fa28788dd9a4f0a" /><Relationship Type="http://schemas.openxmlformats.org/officeDocument/2006/relationships/slide" Target="/ppt/slides/slide2.xml" Id="R4139407f162342b3" /><Relationship Type="http://schemas.openxmlformats.org/officeDocument/2006/relationships/slide" Target="/ppt/slides/slide3.xml" Id="R49e0cc43c3804149" /><Relationship Type="http://schemas.openxmlformats.org/officeDocument/2006/relationships/slide" Target="/ppt/slides/slide4.xml" Id="R697e1d5bebc545b9" /><Relationship Type="http://schemas.openxmlformats.org/officeDocument/2006/relationships/slide" Target="/ppt/slides/slide5.xml" Id="Rf6e7c55ee37e4ce2" /><Relationship Type="http://schemas.openxmlformats.org/officeDocument/2006/relationships/slide" Target="/ppt/slides/slide6.xml" Id="R32dc78e07f1b4cb2" /><Relationship Type="http://schemas.openxmlformats.org/officeDocument/2006/relationships/slide" Target="/ppt/slides/slide7.xml" Id="R169f1d7c0a68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7f05050b0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a7ab83724e2a" /><Relationship Type="http://schemas.openxmlformats.org/officeDocument/2006/relationships/theme" Target="/ppt/slideMasters/theme/theme1.xml" Id="R588ba9c9f89e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ea7ab8372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b627365a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8dd1d4e5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d6c84bee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059c4594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6cc1432fb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85847004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b5847093b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