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dd8a04952347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db6ece2a6463d"/>
  </p:sldMasterIdLst>
  <p:sldIdLst>
    <p:sldId xmlns:r="http://schemas.openxmlformats.org/officeDocument/2006/relationships" id="256" r:id="R4574aa39601440ef"/>
    <p:sldId xmlns:r="http://schemas.openxmlformats.org/officeDocument/2006/relationships" id="257" r:id="R733daa4dc0914589"/>
    <p:sldId xmlns:r="http://schemas.openxmlformats.org/officeDocument/2006/relationships" id="258" r:id="Rfc9043f66b844837"/>
    <p:sldId xmlns:r="http://schemas.openxmlformats.org/officeDocument/2006/relationships" id="259" r:id="R733b1c5e38594d65"/>
    <p:sldId xmlns:r="http://schemas.openxmlformats.org/officeDocument/2006/relationships" id="260" r:id="R43ac37a34cfd48c4"/>
    <p:sldId xmlns:r="http://schemas.openxmlformats.org/officeDocument/2006/relationships" id="261" r:id="Rfe31949be8ce484b"/>
    <p:sldId xmlns:r="http://schemas.openxmlformats.org/officeDocument/2006/relationships" id="262" r:id="R1b52051e40d1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db6ece2a6463d" /><Relationship Type="http://schemas.openxmlformats.org/officeDocument/2006/relationships/slide" Target="/ppt/slides/slide1.xml" Id="R4574aa39601440ef" /><Relationship Type="http://schemas.openxmlformats.org/officeDocument/2006/relationships/slide" Target="/ppt/slides/slide2.xml" Id="R733daa4dc0914589" /><Relationship Type="http://schemas.openxmlformats.org/officeDocument/2006/relationships/slide" Target="/ppt/slides/slide3.xml" Id="Rfc9043f66b844837" /><Relationship Type="http://schemas.openxmlformats.org/officeDocument/2006/relationships/slide" Target="/ppt/slides/slide4.xml" Id="R733b1c5e38594d65" /><Relationship Type="http://schemas.openxmlformats.org/officeDocument/2006/relationships/slide" Target="/ppt/slides/slide5.xml" Id="R43ac37a34cfd48c4" /><Relationship Type="http://schemas.openxmlformats.org/officeDocument/2006/relationships/slide" Target="/ppt/slides/slide6.xml" Id="Rfe31949be8ce484b" /><Relationship Type="http://schemas.openxmlformats.org/officeDocument/2006/relationships/slide" Target="/ppt/slides/slide7.xml" Id="R1b52051e40d1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511c6b93344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31d990a4d40b1" /><Relationship Type="http://schemas.openxmlformats.org/officeDocument/2006/relationships/theme" Target="/ppt/slideMasters/theme/theme1.xml" Id="R551ef3e8ced2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31d990a4d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2fc281956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8c879a83045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bba801f09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dc2398f4f4c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fc5ba042241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415f902fa43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aeb99417e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160 122 565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