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fcb94dc55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df9529c0a4cc9"/>
  </p:sldMasterIdLst>
  <p:sldIdLst>
    <p:sldId xmlns:r="http://schemas.openxmlformats.org/officeDocument/2006/relationships" id="256" r:id="R7de47932337a4dda"/>
    <p:sldId xmlns:r="http://schemas.openxmlformats.org/officeDocument/2006/relationships" id="257" r:id="R93b350e56be44cd9"/>
    <p:sldId xmlns:r="http://schemas.openxmlformats.org/officeDocument/2006/relationships" id="258" r:id="Re7e55f8ad2154fa9"/>
    <p:sldId xmlns:r="http://schemas.openxmlformats.org/officeDocument/2006/relationships" id="259" r:id="Rbdb8aa30abff4e49"/>
    <p:sldId xmlns:r="http://schemas.openxmlformats.org/officeDocument/2006/relationships" id="260" r:id="R2d7f9a54bc1c4f1a"/>
    <p:sldId xmlns:r="http://schemas.openxmlformats.org/officeDocument/2006/relationships" id="261" r:id="Rb645bb6488c74754"/>
    <p:sldId xmlns:r="http://schemas.openxmlformats.org/officeDocument/2006/relationships" id="262" r:id="Reed08e6f1cc2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df9529c0a4cc9" /><Relationship Type="http://schemas.openxmlformats.org/officeDocument/2006/relationships/slide" Target="/ppt/slides/slide1.xml" Id="R7de47932337a4dda" /><Relationship Type="http://schemas.openxmlformats.org/officeDocument/2006/relationships/slide" Target="/ppt/slides/slide2.xml" Id="R93b350e56be44cd9" /><Relationship Type="http://schemas.openxmlformats.org/officeDocument/2006/relationships/slide" Target="/ppt/slides/slide3.xml" Id="Re7e55f8ad2154fa9" /><Relationship Type="http://schemas.openxmlformats.org/officeDocument/2006/relationships/slide" Target="/ppt/slides/slide4.xml" Id="Rbdb8aa30abff4e49" /><Relationship Type="http://schemas.openxmlformats.org/officeDocument/2006/relationships/slide" Target="/ppt/slides/slide5.xml" Id="R2d7f9a54bc1c4f1a" /><Relationship Type="http://schemas.openxmlformats.org/officeDocument/2006/relationships/slide" Target="/ppt/slides/slide6.xml" Id="Rb645bb6488c74754" /><Relationship Type="http://schemas.openxmlformats.org/officeDocument/2006/relationships/slide" Target="/ppt/slides/slide7.xml" Id="Reed08e6f1cc2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aa5946b33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cd83c2f34d07" /><Relationship Type="http://schemas.openxmlformats.org/officeDocument/2006/relationships/theme" Target="/ppt/slideMasters/theme/theme1.xml" Id="R62394102f9d1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1cd83c2f3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6b90f8db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93a7dc2c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98ba228e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592fd26f8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43e55087a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550f94b4f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170eb4a81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