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0c1ecbd65e4c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be3543ef284570"/>
  </p:sldMasterIdLst>
  <p:sldIdLst>
    <p:sldId xmlns:r="http://schemas.openxmlformats.org/officeDocument/2006/relationships" id="256" r:id="R1749c673314d4576"/>
    <p:sldId xmlns:r="http://schemas.openxmlformats.org/officeDocument/2006/relationships" id="257" r:id="R216394fbe0174065"/>
    <p:sldId xmlns:r="http://schemas.openxmlformats.org/officeDocument/2006/relationships" id="258" r:id="Rbd57ba2eb6a145b5"/>
    <p:sldId xmlns:r="http://schemas.openxmlformats.org/officeDocument/2006/relationships" id="259" r:id="R9a563dd86dde486d"/>
    <p:sldId xmlns:r="http://schemas.openxmlformats.org/officeDocument/2006/relationships" id="260" r:id="Rbcc41963c6254117"/>
    <p:sldId xmlns:r="http://schemas.openxmlformats.org/officeDocument/2006/relationships" id="261" r:id="R1542fe12d31c41c2"/>
    <p:sldId xmlns:r="http://schemas.openxmlformats.org/officeDocument/2006/relationships" id="262" r:id="R456306955e284e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e3543ef284570" /><Relationship Type="http://schemas.openxmlformats.org/officeDocument/2006/relationships/slide" Target="/ppt/slides/slide1.xml" Id="R1749c673314d4576" /><Relationship Type="http://schemas.openxmlformats.org/officeDocument/2006/relationships/slide" Target="/ppt/slides/slide2.xml" Id="R216394fbe0174065" /><Relationship Type="http://schemas.openxmlformats.org/officeDocument/2006/relationships/slide" Target="/ppt/slides/slide3.xml" Id="Rbd57ba2eb6a145b5" /><Relationship Type="http://schemas.openxmlformats.org/officeDocument/2006/relationships/slide" Target="/ppt/slides/slide4.xml" Id="R9a563dd86dde486d" /><Relationship Type="http://schemas.openxmlformats.org/officeDocument/2006/relationships/slide" Target="/ppt/slides/slide5.xml" Id="Rbcc41963c6254117" /><Relationship Type="http://schemas.openxmlformats.org/officeDocument/2006/relationships/slide" Target="/ppt/slides/slide6.xml" Id="R1542fe12d31c41c2" /><Relationship Type="http://schemas.openxmlformats.org/officeDocument/2006/relationships/slide" Target="/ppt/slides/slide7.xml" Id="R456306955e284e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3399446bed4d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f136301e74eac" /><Relationship Type="http://schemas.openxmlformats.org/officeDocument/2006/relationships/theme" Target="/ppt/slideMasters/theme/theme1.xml" Id="R759d4b128adb4e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3f136301e74e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6806a38904d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8438cdb414e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e77025dc34e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703923eb846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60f39336145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7f0796bbd47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d5ed507f940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TDM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TDM INVEST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583 820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39 466 298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40 033 191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DAHLE 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 Høgåsvei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8904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924 387 378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TDM INVEST AS</a:t>
            </a:r>
          </a:p>
        </p:txBody>
      </p:sp>
    </p:spTree>
  </p:cSld>
  <p:clrMapOvr>
    <a:masterClrMapping xmlns:a="http://schemas.openxmlformats.org/drawingml/2006/main"/>
  </p:clrMapOvr>
</p:sld>
</file>