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499fb71c3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117da233e42ba"/>
  </p:sldMasterIdLst>
  <p:sldIdLst>
    <p:sldId xmlns:r="http://schemas.openxmlformats.org/officeDocument/2006/relationships" id="256" r:id="R0e901002b26f458f"/>
    <p:sldId xmlns:r="http://schemas.openxmlformats.org/officeDocument/2006/relationships" id="257" r:id="R3425768493514de0"/>
    <p:sldId xmlns:r="http://schemas.openxmlformats.org/officeDocument/2006/relationships" id="258" r:id="R131ee353d5fe411d"/>
    <p:sldId xmlns:r="http://schemas.openxmlformats.org/officeDocument/2006/relationships" id="259" r:id="R858727fa9bde4b22"/>
    <p:sldId xmlns:r="http://schemas.openxmlformats.org/officeDocument/2006/relationships" id="260" r:id="Rd22be6b7161d47ca"/>
    <p:sldId xmlns:r="http://schemas.openxmlformats.org/officeDocument/2006/relationships" id="261" r:id="R3b2d51c0ab3e4cfc"/>
    <p:sldId xmlns:r="http://schemas.openxmlformats.org/officeDocument/2006/relationships" id="262" r:id="Rfdb706dc3a98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117da233e42ba" /><Relationship Type="http://schemas.openxmlformats.org/officeDocument/2006/relationships/slide" Target="/ppt/slides/slide1.xml" Id="R0e901002b26f458f" /><Relationship Type="http://schemas.openxmlformats.org/officeDocument/2006/relationships/slide" Target="/ppt/slides/slide2.xml" Id="R3425768493514de0" /><Relationship Type="http://schemas.openxmlformats.org/officeDocument/2006/relationships/slide" Target="/ppt/slides/slide3.xml" Id="R131ee353d5fe411d" /><Relationship Type="http://schemas.openxmlformats.org/officeDocument/2006/relationships/slide" Target="/ppt/slides/slide4.xml" Id="R858727fa9bde4b22" /><Relationship Type="http://schemas.openxmlformats.org/officeDocument/2006/relationships/slide" Target="/ppt/slides/slide5.xml" Id="Rd22be6b7161d47ca" /><Relationship Type="http://schemas.openxmlformats.org/officeDocument/2006/relationships/slide" Target="/ppt/slides/slide6.xml" Id="R3b2d51c0ab3e4cfc" /><Relationship Type="http://schemas.openxmlformats.org/officeDocument/2006/relationships/slide" Target="/ppt/slides/slide7.xml" Id="Rfdb706dc3a98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3430144a4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5ac5867a47be" /><Relationship Type="http://schemas.openxmlformats.org/officeDocument/2006/relationships/theme" Target="/ppt/slideMasters/theme/theme1.xml" Id="R07eab7d8558d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95ac5867a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614673d4f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f6b0665f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b03e53ba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6be46e37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db374c87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4281899a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02b3d735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