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1df10b574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ba0f9667a4579"/>
  </p:sldMasterIdLst>
  <p:sldIdLst>
    <p:sldId xmlns:r="http://schemas.openxmlformats.org/officeDocument/2006/relationships" id="256" r:id="Rced42cee8fb240bb"/>
    <p:sldId xmlns:r="http://schemas.openxmlformats.org/officeDocument/2006/relationships" id="257" r:id="Rc6d3896da17c4819"/>
    <p:sldId xmlns:r="http://schemas.openxmlformats.org/officeDocument/2006/relationships" id="258" r:id="R6f47f3f0032041b3"/>
    <p:sldId xmlns:r="http://schemas.openxmlformats.org/officeDocument/2006/relationships" id="259" r:id="Raa207508d8414bdf"/>
    <p:sldId xmlns:r="http://schemas.openxmlformats.org/officeDocument/2006/relationships" id="260" r:id="R7dcc472154d248df"/>
    <p:sldId xmlns:r="http://schemas.openxmlformats.org/officeDocument/2006/relationships" id="261" r:id="R43f40b593d224338"/>
    <p:sldId xmlns:r="http://schemas.openxmlformats.org/officeDocument/2006/relationships" id="262" r:id="R1ab54eb887b2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ba0f9667a4579" /><Relationship Type="http://schemas.openxmlformats.org/officeDocument/2006/relationships/slide" Target="/ppt/slides/slide1.xml" Id="Rced42cee8fb240bb" /><Relationship Type="http://schemas.openxmlformats.org/officeDocument/2006/relationships/slide" Target="/ppt/slides/slide2.xml" Id="Rc6d3896da17c4819" /><Relationship Type="http://schemas.openxmlformats.org/officeDocument/2006/relationships/slide" Target="/ppt/slides/slide3.xml" Id="R6f47f3f0032041b3" /><Relationship Type="http://schemas.openxmlformats.org/officeDocument/2006/relationships/slide" Target="/ppt/slides/slide4.xml" Id="Raa207508d8414bdf" /><Relationship Type="http://schemas.openxmlformats.org/officeDocument/2006/relationships/slide" Target="/ppt/slides/slide5.xml" Id="R7dcc472154d248df" /><Relationship Type="http://schemas.openxmlformats.org/officeDocument/2006/relationships/slide" Target="/ppt/slides/slide6.xml" Id="R43f40b593d224338" /><Relationship Type="http://schemas.openxmlformats.org/officeDocument/2006/relationships/slide" Target="/ppt/slides/slide7.xml" Id="R1ab54eb887b2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9068a6fd7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1cb79c4524cfc" /><Relationship Type="http://schemas.openxmlformats.org/officeDocument/2006/relationships/theme" Target="/ppt/slideMasters/theme/theme1.xml" Id="R9f9f1d51c824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41cb79c452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98a87967c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2f57f4fe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9e9f9ccec4a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9ff75b7ec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53dee5a3847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864d8e04d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e3dba214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2 360 313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