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0e9533f57a4b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2c1b9eae4847bc"/>
  </p:sldMasterIdLst>
  <p:sldIdLst>
    <p:sldId xmlns:r="http://schemas.openxmlformats.org/officeDocument/2006/relationships" id="256" r:id="R0aa6e9125916462d"/>
    <p:sldId xmlns:r="http://schemas.openxmlformats.org/officeDocument/2006/relationships" id="257" r:id="Rc3560dc927f14426"/>
    <p:sldId xmlns:r="http://schemas.openxmlformats.org/officeDocument/2006/relationships" id="258" r:id="R2982a0f680ee4c2d"/>
    <p:sldId xmlns:r="http://schemas.openxmlformats.org/officeDocument/2006/relationships" id="259" r:id="R9ecb8dc44e9a4f20"/>
    <p:sldId xmlns:r="http://schemas.openxmlformats.org/officeDocument/2006/relationships" id="260" r:id="Rfd079d62822645ae"/>
    <p:sldId xmlns:r="http://schemas.openxmlformats.org/officeDocument/2006/relationships" id="261" r:id="R5df2a9125e404d8b"/>
    <p:sldId xmlns:r="http://schemas.openxmlformats.org/officeDocument/2006/relationships" id="262" r:id="Rcbd10d53bda041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2c1b9eae4847bc" /><Relationship Type="http://schemas.openxmlformats.org/officeDocument/2006/relationships/slide" Target="/ppt/slides/slide1.xml" Id="R0aa6e9125916462d" /><Relationship Type="http://schemas.openxmlformats.org/officeDocument/2006/relationships/slide" Target="/ppt/slides/slide2.xml" Id="Rc3560dc927f14426" /><Relationship Type="http://schemas.openxmlformats.org/officeDocument/2006/relationships/slide" Target="/ppt/slides/slide3.xml" Id="R2982a0f680ee4c2d" /><Relationship Type="http://schemas.openxmlformats.org/officeDocument/2006/relationships/slide" Target="/ppt/slides/slide4.xml" Id="R9ecb8dc44e9a4f20" /><Relationship Type="http://schemas.openxmlformats.org/officeDocument/2006/relationships/slide" Target="/ppt/slides/slide5.xml" Id="Rfd079d62822645ae" /><Relationship Type="http://schemas.openxmlformats.org/officeDocument/2006/relationships/slide" Target="/ppt/slides/slide6.xml" Id="R5df2a9125e404d8b" /><Relationship Type="http://schemas.openxmlformats.org/officeDocument/2006/relationships/slide" Target="/ppt/slides/slide7.xml" Id="Rcbd10d53bda041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27c5dbce714f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c9b920bac40bf" /><Relationship Type="http://schemas.openxmlformats.org/officeDocument/2006/relationships/theme" Target="/ppt/slideMasters/theme/theme1.xml" Id="R5c12c76e80b14d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4c9b920bac40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f9e56c21140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7f2fe593442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5a460f19246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561834c6640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f0b4142c941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c0cad0b634b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d54e902e84f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NYHAVN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3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1 310 388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1 323 061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2 349 131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EMILY SAMUELSEN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