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b1b2cce8ad4b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88edf0c579473f"/>
  </p:sldMasterIdLst>
  <p:sldIdLst>
    <p:sldId xmlns:r="http://schemas.openxmlformats.org/officeDocument/2006/relationships" id="256" r:id="Rfbf6df4b67364989"/>
    <p:sldId xmlns:r="http://schemas.openxmlformats.org/officeDocument/2006/relationships" id="257" r:id="Rb6a76e27c1e249f4"/>
    <p:sldId xmlns:r="http://schemas.openxmlformats.org/officeDocument/2006/relationships" id="258" r:id="R2b2b160485f04799"/>
    <p:sldId xmlns:r="http://schemas.openxmlformats.org/officeDocument/2006/relationships" id="259" r:id="R12e461635aab45a2"/>
    <p:sldId xmlns:r="http://schemas.openxmlformats.org/officeDocument/2006/relationships" id="260" r:id="Rad41ae0692e14012"/>
    <p:sldId xmlns:r="http://schemas.openxmlformats.org/officeDocument/2006/relationships" id="261" r:id="R5f310df71a7b43d6"/>
    <p:sldId xmlns:r="http://schemas.openxmlformats.org/officeDocument/2006/relationships" id="262" r:id="R0e229c5288d046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8edf0c579473f" /><Relationship Type="http://schemas.openxmlformats.org/officeDocument/2006/relationships/slide" Target="/ppt/slides/slide1.xml" Id="Rfbf6df4b67364989" /><Relationship Type="http://schemas.openxmlformats.org/officeDocument/2006/relationships/slide" Target="/ppt/slides/slide2.xml" Id="Rb6a76e27c1e249f4" /><Relationship Type="http://schemas.openxmlformats.org/officeDocument/2006/relationships/slide" Target="/ppt/slides/slide3.xml" Id="R2b2b160485f04799" /><Relationship Type="http://schemas.openxmlformats.org/officeDocument/2006/relationships/slide" Target="/ppt/slides/slide4.xml" Id="R12e461635aab45a2" /><Relationship Type="http://schemas.openxmlformats.org/officeDocument/2006/relationships/slide" Target="/ppt/slides/slide5.xml" Id="Rad41ae0692e14012" /><Relationship Type="http://schemas.openxmlformats.org/officeDocument/2006/relationships/slide" Target="/ppt/slides/slide6.xml" Id="R5f310df71a7b43d6" /><Relationship Type="http://schemas.openxmlformats.org/officeDocument/2006/relationships/slide" Target="/ppt/slides/slide7.xml" Id="R0e229c5288d046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f5b3b15c245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b28d716354922" /><Relationship Type="http://schemas.openxmlformats.org/officeDocument/2006/relationships/theme" Target="/ppt/slideMasters/theme/theme1.xml" Id="R5fd0ab5cfae349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b28d7163549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fa40ea2534a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f83de321747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e295d86084f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b749d561740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dcea26d2647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95708a85641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ea522caa949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PRECISION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PRECISION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1 222 906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JON-TRYGVE STOKKA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Trygve Stokka, Fartein Valens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924 375 221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