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12515d979049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8ea3a10b6144ae"/>
  </p:sldMasterIdLst>
  <p:sldIdLst>
    <p:sldId xmlns:r="http://schemas.openxmlformats.org/officeDocument/2006/relationships" id="256" r:id="Rbe3c66fddd734eea"/>
    <p:sldId xmlns:r="http://schemas.openxmlformats.org/officeDocument/2006/relationships" id="257" r:id="Rbc9e51c6bb704e82"/>
    <p:sldId xmlns:r="http://schemas.openxmlformats.org/officeDocument/2006/relationships" id="258" r:id="R3135262b1a0d4856"/>
    <p:sldId xmlns:r="http://schemas.openxmlformats.org/officeDocument/2006/relationships" id="259" r:id="R7ef28c2bc4ab4a0d"/>
    <p:sldId xmlns:r="http://schemas.openxmlformats.org/officeDocument/2006/relationships" id="260" r:id="Rc5dddd1345c64440"/>
    <p:sldId xmlns:r="http://schemas.openxmlformats.org/officeDocument/2006/relationships" id="261" r:id="R5cab1af8d1ea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ea3a10b6144ae" /><Relationship Type="http://schemas.openxmlformats.org/officeDocument/2006/relationships/slide" Target="/ppt/slides/slide1.xml" Id="Rbe3c66fddd734eea" /><Relationship Type="http://schemas.openxmlformats.org/officeDocument/2006/relationships/slide" Target="/ppt/slides/slide2.xml" Id="Rbc9e51c6bb704e82" /><Relationship Type="http://schemas.openxmlformats.org/officeDocument/2006/relationships/slide" Target="/ppt/slides/slide3.xml" Id="R3135262b1a0d4856" /><Relationship Type="http://schemas.openxmlformats.org/officeDocument/2006/relationships/slide" Target="/ppt/slides/slide4.xml" Id="R7ef28c2bc4ab4a0d" /><Relationship Type="http://schemas.openxmlformats.org/officeDocument/2006/relationships/slide" Target="/ppt/slides/slide5.xml" Id="Rc5dddd1345c64440" /><Relationship Type="http://schemas.openxmlformats.org/officeDocument/2006/relationships/slide" Target="/ppt/slides/slide6.xml" Id="R5cab1af8d1ea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410e2f71145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9c21381984a3f" /><Relationship Type="http://schemas.openxmlformats.org/officeDocument/2006/relationships/theme" Target="/ppt/slideMasters/theme/theme1.xml" Id="R3d374c750a8d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9c2138198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be062d4df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40888304b41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909a6a13844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b5a5c26c6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2da927b2048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8bc29e6b7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PRECISION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Trygve Stokka, Fartein Valens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924 375 221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