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b6d7e7645c47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48a5c492c843ab"/>
  </p:sldMasterIdLst>
  <p:sldIdLst>
    <p:sldId xmlns:r="http://schemas.openxmlformats.org/officeDocument/2006/relationships" id="256" r:id="R76bc6e3aecc24708"/>
    <p:sldId xmlns:r="http://schemas.openxmlformats.org/officeDocument/2006/relationships" id="257" r:id="Rf4043dada3b64724"/>
    <p:sldId xmlns:r="http://schemas.openxmlformats.org/officeDocument/2006/relationships" id="258" r:id="R63b8702dbb7d4c25"/>
    <p:sldId xmlns:r="http://schemas.openxmlformats.org/officeDocument/2006/relationships" id="259" r:id="R9a1c1979ffe141f1"/>
    <p:sldId xmlns:r="http://schemas.openxmlformats.org/officeDocument/2006/relationships" id="260" r:id="R0cf3549826db43b8"/>
    <p:sldId xmlns:r="http://schemas.openxmlformats.org/officeDocument/2006/relationships" id="261" r:id="Rc1bdb9a0362a4d83"/>
    <p:sldId xmlns:r="http://schemas.openxmlformats.org/officeDocument/2006/relationships" id="262" r:id="R7ce9f199498045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8a5c492c843ab" /><Relationship Type="http://schemas.openxmlformats.org/officeDocument/2006/relationships/slide" Target="/ppt/slides/slide1.xml" Id="R76bc6e3aecc24708" /><Relationship Type="http://schemas.openxmlformats.org/officeDocument/2006/relationships/slide" Target="/ppt/slides/slide2.xml" Id="Rf4043dada3b64724" /><Relationship Type="http://schemas.openxmlformats.org/officeDocument/2006/relationships/slide" Target="/ppt/slides/slide3.xml" Id="R63b8702dbb7d4c25" /><Relationship Type="http://schemas.openxmlformats.org/officeDocument/2006/relationships/slide" Target="/ppt/slides/slide4.xml" Id="R9a1c1979ffe141f1" /><Relationship Type="http://schemas.openxmlformats.org/officeDocument/2006/relationships/slide" Target="/ppt/slides/slide5.xml" Id="R0cf3549826db43b8" /><Relationship Type="http://schemas.openxmlformats.org/officeDocument/2006/relationships/slide" Target="/ppt/slides/slide6.xml" Id="Rc1bdb9a0362a4d83" /><Relationship Type="http://schemas.openxmlformats.org/officeDocument/2006/relationships/slide" Target="/ppt/slides/slide7.xml" Id="R7ce9f199498045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a44e741d164d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f4db92fd54cc5" /><Relationship Type="http://schemas.openxmlformats.org/officeDocument/2006/relationships/theme" Target="/ppt/slideMasters/theme/theme1.xml" Id="R1b1349817b174d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af4db92fd54c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7e2aabbce4d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f6fde774044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9c2e23a7547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b62a0e68c48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fe193919a42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482dd587b48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288e735b24d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TRUSTED EXPERIENCE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TRUSTED EXPERIENCE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3 842 361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3 917 909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TORRES MARVIN-JAY IGNACIO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Torres, Bogstadveien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924 373 466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