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b4280b209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92f9935ed4b18"/>
  </p:sldMasterIdLst>
  <p:sldIdLst>
    <p:sldId xmlns:r="http://schemas.openxmlformats.org/officeDocument/2006/relationships" id="256" r:id="R64b5227a076541a9"/>
    <p:sldId xmlns:r="http://schemas.openxmlformats.org/officeDocument/2006/relationships" id="257" r:id="Rc788f4ddc42948ab"/>
    <p:sldId xmlns:r="http://schemas.openxmlformats.org/officeDocument/2006/relationships" id="258" r:id="R5774d9a921aa4593"/>
    <p:sldId xmlns:r="http://schemas.openxmlformats.org/officeDocument/2006/relationships" id="259" r:id="Rb8d9fc97027c4a3d"/>
    <p:sldId xmlns:r="http://schemas.openxmlformats.org/officeDocument/2006/relationships" id="260" r:id="R4ae9fd47cbc24712"/>
    <p:sldId xmlns:r="http://schemas.openxmlformats.org/officeDocument/2006/relationships" id="261" r:id="Rd916db1dae934745"/>
    <p:sldId xmlns:r="http://schemas.openxmlformats.org/officeDocument/2006/relationships" id="262" r:id="R927fa3ffe8934a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92f9935ed4b18" /><Relationship Type="http://schemas.openxmlformats.org/officeDocument/2006/relationships/slide" Target="/ppt/slides/slide1.xml" Id="R64b5227a076541a9" /><Relationship Type="http://schemas.openxmlformats.org/officeDocument/2006/relationships/slide" Target="/ppt/slides/slide2.xml" Id="Rc788f4ddc42948ab" /><Relationship Type="http://schemas.openxmlformats.org/officeDocument/2006/relationships/slide" Target="/ppt/slides/slide3.xml" Id="R5774d9a921aa4593" /><Relationship Type="http://schemas.openxmlformats.org/officeDocument/2006/relationships/slide" Target="/ppt/slides/slide4.xml" Id="Rb8d9fc97027c4a3d" /><Relationship Type="http://schemas.openxmlformats.org/officeDocument/2006/relationships/slide" Target="/ppt/slides/slide5.xml" Id="R4ae9fd47cbc24712" /><Relationship Type="http://schemas.openxmlformats.org/officeDocument/2006/relationships/slide" Target="/ppt/slides/slide6.xml" Id="Rd916db1dae934745" /><Relationship Type="http://schemas.openxmlformats.org/officeDocument/2006/relationships/slide" Target="/ppt/slides/slide7.xml" Id="R927fa3ffe8934a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345f17bf044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0fc8b6d6d4bbf" /><Relationship Type="http://schemas.openxmlformats.org/officeDocument/2006/relationships/theme" Target="/ppt/slideMasters/theme/theme1.xml" Id="R31b8c7859e95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0fc8b6d6d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410ec32a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72050028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daa8cc802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e1fecd8ab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0a1636c2f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604ecf9ec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6c566faf0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