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43230e786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23d9bda3d41c0"/>
  </p:sldMasterIdLst>
  <p:sldIdLst>
    <p:sldId xmlns:r="http://schemas.openxmlformats.org/officeDocument/2006/relationships" id="256" r:id="R95e04abe5d524c5f"/>
    <p:sldId xmlns:r="http://schemas.openxmlformats.org/officeDocument/2006/relationships" id="257" r:id="Ra48fb34e556842fa"/>
    <p:sldId xmlns:r="http://schemas.openxmlformats.org/officeDocument/2006/relationships" id="258" r:id="R4c1b14e4a9bc431b"/>
    <p:sldId xmlns:r="http://schemas.openxmlformats.org/officeDocument/2006/relationships" id="259" r:id="Rb2ca5823da284e66"/>
    <p:sldId xmlns:r="http://schemas.openxmlformats.org/officeDocument/2006/relationships" id="260" r:id="Rb60ac3ea7d9d41fe"/>
    <p:sldId xmlns:r="http://schemas.openxmlformats.org/officeDocument/2006/relationships" id="261" r:id="R07971dfb911e4cf5"/>
    <p:sldId xmlns:r="http://schemas.openxmlformats.org/officeDocument/2006/relationships" id="262" r:id="R54b8edafb168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23d9bda3d41c0" /><Relationship Type="http://schemas.openxmlformats.org/officeDocument/2006/relationships/slide" Target="/ppt/slides/slide1.xml" Id="R95e04abe5d524c5f" /><Relationship Type="http://schemas.openxmlformats.org/officeDocument/2006/relationships/slide" Target="/ppt/slides/slide2.xml" Id="Ra48fb34e556842fa" /><Relationship Type="http://schemas.openxmlformats.org/officeDocument/2006/relationships/slide" Target="/ppt/slides/slide3.xml" Id="R4c1b14e4a9bc431b" /><Relationship Type="http://schemas.openxmlformats.org/officeDocument/2006/relationships/slide" Target="/ppt/slides/slide4.xml" Id="Rb2ca5823da284e66" /><Relationship Type="http://schemas.openxmlformats.org/officeDocument/2006/relationships/slide" Target="/ppt/slides/slide5.xml" Id="Rb60ac3ea7d9d41fe" /><Relationship Type="http://schemas.openxmlformats.org/officeDocument/2006/relationships/slide" Target="/ppt/slides/slide6.xml" Id="R07971dfb911e4cf5" /><Relationship Type="http://schemas.openxmlformats.org/officeDocument/2006/relationships/slide" Target="/ppt/slides/slide7.xml" Id="R54b8edafb168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065649d3c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379d573974ca1" /><Relationship Type="http://schemas.openxmlformats.org/officeDocument/2006/relationships/theme" Target="/ppt/slideMasters/theme/theme1.xml" Id="Rb22ecd5cd3b64e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379d57397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435fbe97d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96994dab645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3835839a04b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f51beedab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01533a33a42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9c9662340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f13c47b91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ble etablert [år] og holder til i Harestua.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DOTSETSVEEN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924 352 019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