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2586931a09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459e42a43b42ef"/>
  </p:sldMasterIdLst>
  <p:sldIdLst>
    <p:sldId xmlns:r="http://schemas.openxmlformats.org/officeDocument/2006/relationships" id="256" r:id="R06074a6fe2794b57"/>
    <p:sldId xmlns:r="http://schemas.openxmlformats.org/officeDocument/2006/relationships" id="257" r:id="R6a73f53d932a4a57"/>
    <p:sldId xmlns:r="http://schemas.openxmlformats.org/officeDocument/2006/relationships" id="258" r:id="Rac84f53e79554cde"/>
    <p:sldId xmlns:r="http://schemas.openxmlformats.org/officeDocument/2006/relationships" id="259" r:id="R29d68cc4b2ce4cd0"/>
    <p:sldId xmlns:r="http://schemas.openxmlformats.org/officeDocument/2006/relationships" id="260" r:id="R9eb95385335f4bb9"/>
    <p:sldId xmlns:r="http://schemas.openxmlformats.org/officeDocument/2006/relationships" id="261" r:id="Ra431d6bfccff4343"/>
    <p:sldId xmlns:r="http://schemas.openxmlformats.org/officeDocument/2006/relationships" id="262" r:id="R830ac76af783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59e42a43b42ef" /><Relationship Type="http://schemas.openxmlformats.org/officeDocument/2006/relationships/slide" Target="/ppt/slides/slide1.xml" Id="R06074a6fe2794b57" /><Relationship Type="http://schemas.openxmlformats.org/officeDocument/2006/relationships/slide" Target="/ppt/slides/slide2.xml" Id="R6a73f53d932a4a57" /><Relationship Type="http://schemas.openxmlformats.org/officeDocument/2006/relationships/slide" Target="/ppt/slides/slide3.xml" Id="Rac84f53e79554cde" /><Relationship Type="http://schemas.openxmlformats.org/officeDocument/2006/relationships/slide" Target="/ppt/slides/slide4.xml" Id="R29d68cc4b2ce4cd0" /><Relationship Type="http://schemas.openxmlformats.org/officeDocument/2006/relationships/slide" Target="/ppt/slides/slide5.xml" Id="R9eb95385335f4bb9" /><Relationship Type="http://schemas.openxmlformats.org/officeDocument/2006/relationships/slide" Target="/ppt/slides/slide6.xml" Id="Ra431d6bfccff4343" /><Relationship Type="http://schemas.openxmlformats.org/officeDocument/2006/relationships/slide" Target="/ppt/slides/slide7.xml" Id="R830ac76af783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463b8b07d4a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bc13702c042ae" /><Relationship Type="http://schemas.openxmlformats.org/officeDocument/2006/relationships/theme" Target="/ppt/slideMasters/theme/theme1.xml" Id="R5ec97fe4806040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abc13702c042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a00f38ff545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f21b4a06a4d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5adb7bcff4b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fc78e98154b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fa7569c0b4e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3481b3ed4a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d62853c084b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HAVNERAAS OVERSEAS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HAVNERAAS OVERSEAS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946 006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6 345 679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FAKSVÅG HAVNERAAS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Tollinspektør Flors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924 329 874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HAVNERAAS OVERSEAS AS</a:t>
            </a:r>
          </a:p>
        </p:txBody>
      </p:sp>
    </p:spTree>
  </p:cSld>
  <p:clrMapOvr>
    <a:masterClrMapping xmlns:a="http://schemas.openxmlformats.org/drawingml/2006/main"/>
  </p:clrMapOvr>
</p:sld>
</file>