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18ee66f6b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1102a949d4150"/>
  </p:sldMasterIdLst>
  <p:sldIdLst>
    <p:sldId xmlns:r="http://schemas.openxmlformats.org/officeDocument/2006/relationships" id="256" r:id="R63d4b8ed1e0b4478"/>
    <p:sldId xmlns:r="http://schemas.openxmlformats.org/officeDocument/2006/relationships" id="257" r:id="R7604abf029384481"/>
    <p:sldId xmlns:r="http://schemas.openxmlformats.org/officeDocument/2006/relationships" id="258" r:id="R3d4d400b9e944a57"/>
    <p:sldId xmlns:r="http://schemas.openxmlformats.org/officeDocument/2006/relationships" id="259" r:id="R70999ce1c4cb412e"/>
    <p:sldId xmlns:r="http://schemas.openxmlformats.org/officeDocument/2006/relationships" id="260" r:id="Ra6e30e0135cd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1102a949d4150" /><Relationship Type="http://schemas.openxmlformats.org/officeDocument/2006/relationships/slide" Target="/ppt/slides/slide1.xml" Id="R63d4b8ed1e0b4478" /><Relationship Type="http://schemas.openxmlformats.org/officeDocument/2006/relationships/slide" Target="/ppt/slides/slide2.xml" Id="R7604abf029384481" /><Relationship Type="http://schemas.openxmlformats.org/officeDocument/2006/relationships/slide" Target="/ppt/slides/slide3.xml" Id="R3d4d400b9e944a57" /><Relationship Type="http://schemas.openxmlformats.org/officeDocument/2006/relationships/slide" Target="/ppt/slides/slide4.xml" Id="R70999ce1c4cb412e" /><Relationship Type="http://schemas.openxmlformats.org/officeDocument/2006/relationships/slide" Target="/ppt/slides/slide5.xml" Id="Ra6e30e0135cd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41a214773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565b505f4d46" /><Relationship Type="http://schemas.openxmlformats.org/officeDocument/2006/relationships/theme" Target="/ppt/slideMasters/theme/theme1.xml" Id="Rf382f304ab36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a565b505f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76309c46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795d0bfb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991c9512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36165dac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219cf2efc45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